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1" r:id="rId14"/>
    <p:sldId id="272" r:id="rId15"/>
    <p:sldId id="275" r:id="rId16"/>
    <p:sldId id="276" r:id="rId17"/>
    <p:sldId id="277" r:id="rId18"/>
    <p:sldId id="278" r:id="rId19"/>
    <p:sldId id="280" r:id="rId20"/>
    <p:sldId id="281" r:id="rId21"/>
    <p:sldId id="282" r:id="rId22"/>
    <p:sldId id="286" r:id="rId23"/>
    <p:sldId id="283" r:id="rId24"/>
    <p:sldId id="284" r:id="rId25"/>
    <p:sldId id="285" r:id="rId26"/>
    <p:sldId id="288" r:id="rId27"/>
    <p:sldId id="289" r:id="rId28"/>
    <p:sldId id="290" r:id="rId29"/>
    <p:sldId id="291" r:id="rId30"/>
    <p:sldId id="293" r:id="rId31"/>
    <p:sldId id="294" r:id="rId32"/>
    <p:sldId id="295" r:id="rId33"/>
    <p:sldId id="29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924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DF9918-EAC7-40E8-A900-D04DED9F78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B823D-5BC0-4511-8682-58BE2802CE1C}">
      <dgm:prSet custT="1"/>
      <dgm:spPr/>
      <dgm:t>
        <a:bodyPr/>
        <a:lstStyle/>
        <a:p>
          <a:pPr rtl="0"/>
          <a:r>
            <a:rPr lang="en-US" sz="2000" dirty="0" smtClean="0"/>
            <a:t>ASP.NET web forms</a:t>
          </a:r>
          <a:endParaRPr lang="en-US" sz="2000" dirty="0"/>
        </a:p>
      </dgm:t>
    </dgm:pt>
    <dgm:pt modelId="{FF48C355-4F3D-4E0B-9F8A-883EA8AD9DB3}" type="parTrans" cxnId="{68009254-3943-48E5-8822-FA118E800AF3}">
      <dgm:prSet/>
      <dgm:spPr/>
      <dgm:t>
        <a:bodyPr/>
        <a:lstStyle/>
        <a:p>
          <a:endParaRPr lang="en-US"/>
        </a:p>
      </dgm:t>
    </dgm:pt>
    <dgm:pt modelId="{4E553141-B957-4B07-B8AB-BF73C17F77FD}" type="sibTrans" cxnId="{68009254-3943-48E5-8822-FA118E800AF3}">
      <dgm:prSet/>
      <dgm:spPr/>
      <dgm:t>
        <a:bodyPr/>
        <a:lstStyle/>
        <a:p>
          <a:endParaRPr lang="en-US"/>
        </a:p>
      </dgm:t>
    </dgm:pt>
    <dgm:pt modelId="{9B357A66-2D9C-4461-8AA6-2FB10D6B3EC6}">
      <dgm:prSet custT="1"/>
      <dgm:spPr/>
      <dgm:t>
        <a:bodyPr/>
        <a:lstStyle/>
        <a:p>
          <a:pPr rtl="0"/>
          <a:r>
            <a:rPr lang="en-US" sz="2000" dirty="0" smtClean="0"/>
            <a:t>ASP.NET web user controls</a:t>
          </a:r>
          <a:endParaRPr lang="en-US" sz="2000" dirty="0"/>
        </a:p>
      </dgm:t>
    </dgm:pt>
    <dgm:pt modelId="{8A31C317-727A-433A-866C-1D291B2E2C25}" type="parTrans" cxnId="{C1F81E0C-9AE5-4959-9D13-E6F884F7951B}">
      <dgm:prSet/>
      <dgm:spPr/>
      <dgm:t>
        <a:bodyPr/>
        <a:lstStyle/>
        <a:p>
          <a:endParaRPr lang="en-US"/>
        </a:p>
      </dgm:t>
    </dgm:pt>
    <dgm:pt modelId="{4BC2FE5B-1670-4661-958A-F067B13AE91B}" type="sibTrans" cxnId="{C1F81E0C-9AE5-4959-9D13-E6F884F7951B}">
      <dgm:prSet/>
      <dgm:spPr/>
      <dgm:t>
        <a:bodyPr/>
        <a:lstStyle/>
        <a:p>
          <a:endParaRPr lang="en-US"/>
        </a:p>
      </dgm:t>
    </dgm:pt>
    <dgm:pt modelId="{69D560D6-C906-41CB-BC6E-FF1D66631488}">
      <dgm:prSet custT="1"/>
      <dgm:spPr/>
      <dgm:t>
        <a:bodyPr/>
        <a:lstStyle/>
        <a:p>
          <a:pPr rtl="0"/>
          <a:r>
            <a:rPr lang="en-US" sz="2000" dirty="0" smtClean="0"/>
            <a:t>Class libraries</a:t>
          </a:r>
          <a:endParaRPr lang="en-US" sz="2000" dirty="0"/>
        </a:p>
      </dgm:t>
    </dgm:pt>
    <dgm:pt modelId="{6DDD78C2-9D9E-4FCF-A406-A4FF67A5CBCE}" type="parTrans" cxnId="{D213D4CA-A030-4B4D-BAF8-96B5D4249C06}">
      <dgm:prSet/>
      <dgm:spPr/>
      <dgm:t>
        <a:bodyPr/>
        <a:lstStyle/>
        <a:p>
          <a:endParaRPr lang="en-US"/>
        </a:p>
      </dgm:t>
    </dgm:pt>
    <dgm:pt modelId="{783E8DF9-4295-4A6E-9C48-16A9B3A65B54}" type="sibTrans" cxnId="{D213D4CA-A030-4B4D-BAF8-96B5D4249C06}">
      <dgm:prSet/>
      <dgm:spPr/>
      <dgm:t>
        <a:bodyPr/>
        <a:lstStyle/>
        <a:p>
          <a:endParaRPr lang="en-US"/>
        </a:p>
      </dgm:t>
    </dgm:pt>
    <dgm:pt modelId="{2ECE9B1B-08EC-4A18-AF91-D36D64CF14E7}">
      <dgm:prSet custT="1"/>
      <dgm:spPr/>
      <dgm:t>
        <a:bodyPr/>
        <a:lstStyle/>
        <a:p>
          <a:pPr rtl="0"/>
          <a:r>
            <a:rPr lang="en-US" sz="2000" dirty="0" smtClean="0"/>
            <a:t>CSS </a:t>
          </a:r>
          <a:r>
            <a:rPr lang="en-US" sz="2000" smtClean="0"/>
            <a:t>&amp; JavaScript </a:t>
          </a:r>
          <a:r>
            <a:rPr lang="en-US" sz="2000" dirty="0" smtClean="0"/>
            <a:t>files</a:t>
          </a:r>
          <a:endParaRPr lang="en-US" sz="2000" dirty="0"/>
        </a:p>
      </dgm:t>
    </dgm:pt>
    <dgm:pt modelId="{75FF0F67-20A5-46FF-9F5B-F2B775232773}" type="parTrans" cxnId="{EAE438EF-BF08-4234-A412-8EE0FE3888DE}">
      <dgm:prSet/>
      <dgm:spPr/>
      <dgm:t>
        <a:bodyPr/>
        <a:lstStyle/>
        <a:p>
          <a:endParaRPr lang="en-US"/>
        </a:p>
      </dgm:t>
    </dgm:pt>
    <dgm:pt modelId="{F867EC4A-3C6B-4703-A4ED-7ABCF0DC3261}" type="sibTrans" cxnId="{EAE438EF-BF08-4234-A412-8EE0FE3888DE}">
      <dgm:prSet/>
      <dgm:spPr/>
      <dgm:t>
        <a:bodyPr/>
        <a:lstStyle/>
        <a:p>
          <a:endParaRPr lang="en-US"/>
        </a:p>
      </dgm:t>
    </dgm:pt>
    <dgm:pt modelId="{0C1B3EA8-3CFF-41B3-9D16-45848B87451B}">
      <dgm:prSet custT="1"/>
      <dgm:spPr/>
      <dgm:t>
        <a:bodyPr/>
        <a:lstStyle/>
        <a:p>
          <a:pPr rtl="0"/>
          <a:r>
            <a:rPr lang="en-US" sz="2000" dirty="0" smtClean="0"/>
            <a:t>MS-SQL Server 2008 Express</a:t>
          </a:r>
          <a:endParaRPr lang="en-US" sz="2000" dirty="0"/>
        </a:p>
      </dgm:t>
    </dgm:pt>
    <dgm:pt modelId="{59EF526D-8748-458B-8918-A84FD2515DA1}" type="parTrans" cxnId="{6C84CD99-BB9E-4D92-8F60-33EA18C87E7C}">
      <dgm:prSet/>
      <dgm:spPr/>
      <dgm:t>
        <a:bodyPr/>
        <a:lstStyle/>
        <a:p>
          <a:endParaRPr lang="en-US"/>
        </a:p>
      </dgm:t>
    </dgm:pt>
    <dgm:pt modelId="{E4C159F2-F13B-4757-B33A-5A72AE8E9977}" type="sibTrans" cxnId="{6C84CD99-BB9E-4D92-8F60-33EA18C87E7C}">
      <dgm:prSet/>
      <dgm:spPr/>
      <dgm:t>
        <a:bodyPr/>
        <a:lstStyle/>
        <a:p>
          <a:endParaRPr lang="en-US"/>
        </a:p>
      </dgm:t>
    </dgm:pt>
    <dgm:pt modelId="{3F2AECBE-DF51-4763-8D05-B00FBFF526C1}" type="pres">
      <dgm:prSet presAssocID="{E6DF9918-EAC7-40E8-A900-D04DED9F787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8ED4C1-4387-43CE-82C4-9C4AAA6B6B2A}" type="pres">
      <dgm:prSet presAssocID="{01BB823D-5BC0-4511-8682-58BE2802CE1C}" presName="parentLin" presStyleCnt="0"/>
      <dgm:spPr/>
    </dgm:pt>
    <dgm:pt modelId="{2E5A0AA2-7107-4C9E-BB55-7260E640957E}" type="pres">
      <dgm:prSet presAssocID="{01BB823D-5BC0-4511-8682-58BE2802CE1C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547BA51C-B62E-405C-85D1-216B723EEF86}" type="pres">
      <dgm:prSet presAssocID="{01BB823D-5BC0-4511-8682-58BE2802CE1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77901D-7BB6-4268-8643-F8572A579685}" type="pres">
      <dgm:prSet presAssocID="{01BB823D-5BC0-4511-8682-58BE2802CE1C}" presName="negativeSpace" presStyleCnt="0"/>
      <dgm:spPr/>
    </dgm:pt>
    <dgm:pt modelId="{B31592BF-7E8D-4DB8-908E-F26542C4A9D5}" type="pres">
      <dgm:prSet presAssocID="{01BB823D-5BC0-4511-8682-58BE2802CE1C}" presName="childText" presStyleLbl="conFgAcc1" presStyleIdx="0" presStyleCnt="5">
        <dgm:presLayoutVars>
          <dgm:bulletEnabled val="1"/>
        </dgm:presLayoutVars>
      </dgm:prSet>
      <dgm:spPr/>
    </dgm:pt>
    <dgm:pt modelId="{75138787-A946-4985-94F2-650129F6F7EB}" type="pres">
      <dgm:prSet presAssocID="{4E553141-B957-4B07-B8AB-BF73C17F77FD}" presName="spaceBetweenRectangles" presStyleCnt="0"/>
      <dgm:spPr/>
    </dgm:pt>
    <dgm:pt modelId="{2C177CAF-D3B6-4661-9271-20DEB5FF87EE}" type="pres">
      <dgm:prSet presAssocID="{9B357A66-2D9C-4461-8AA6-2FB10D6B3EC6}" presName="parentLin" presStyleCnt="0"/>
      <dgm:spPr/>
    </dgm:pt>
    <dgm:pt modelId="{DB136FFE-BFCB-4B42-80BA-7C0AC9B43F14}" type="pres">
      <dgm:prSet presAssocID="{9B357A66-2D9C-4461-8AA6-2FB10D6B3EC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C6748F51-8C8E-4A69-8A9D-321B08D3A9A4}" type="pres">
      <dgm:prSet presAssocID="{9B357A66-2D9C-4461-8AA6-2FB10D6B3EC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B0456-A191-497C-8BCF-87964845E531}" type="pres">
      <dgm:prSet presAssocID="{9B357A66-2D9C-4461-8AA6-2FB10D6B3EC6}" presName="negativeSpace" presStyleCnt="0"/>
      <dgm:spPr/>
    </dgm:pt>
    <dgm:pt modelId="{EADE4910-F7C1-4897-BD2C-19E55B44531B}" type="pres">
      <dgm:prSet presAssocID="{9B357A66-2D9C-4461-8AA6-2FB10D6B3EC6}" presName="childText" presStyleLbl="conFgAcc1" presStyleIdx="1" presStyleCnt="5">
        <dgm:presLayoutVars>
          <dgm:bulletEnabled val="1"/>
        </dgm:presLayoutVars>
      </dgm:prSet>
      <dgm:spPr/>
    </dgm:pt>
    <dgm:pt modelId="{B3B132C7-62CB-443F-808A-AEEA864DB132}" type="pres">
      <dgm:prSet presAssocID="{4BC2FE5B-1670-4661-958A-F067B13AE91B}" presName="spaceBetweenRectangles" presStyleCnt="0"/>
      <dgm:spPr/>
    </dgm:pt>
    <dgm:pt modelId="{6C40B9BE-AE33-4F04-A20A-45D38E09A8F6}" type="pres">
      <dgm:prSet presAssocID="{69D560D6-C906-41CB-BC6E-FF1D66631488}" presName="parentLin" presStyleCnt="0"/>
      <dgm:spPr/>
    </dgm:pt>
    <dgm:pt modelId="{2904707F-2A16-4B93-BDEF-0A197835DD96}" type="pres">
      <dgm:prSet presAssocID="{69D560D6-C906-41CB-BC6E-FF1D66631488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74AEF8A-56A0-455D-AABC-A9E1BB91F0C9}" type="pres">
      <dgm:prSet presAssocID="{69D560D6-C906-41CB-BC6E-FF1D66631488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5E518-C950-465F-9E5A-205E40A49982}" type="pres">
      <dgm:prSet presAssocID="{69D560D6-C906-41CB-BC6E-FF1D66631488}" presName="negativeSpace" presStyleCnt="0"/>
      <dgm:spPr/>
    </dgm:pt>
    <dgm:pt modelId="{BA8E9D3C-A10D-43CB-8C10-DF0122FEC78D}" type="pres">
      <dgm:prSet presAssocID="{69D560D6-C906-41CB-BC6E-FF1D66631488}" presName="childText" presStyleLbl="conFgAcc1" presStyleIdx="2" presStyleCnt="5">
        <dgm:presLayoutVars>
          <dgm:bulletEnabled val="1"/>
        </dgm:presLayoutVars>
      </dgm:prSet>
      <dgm:spPr/>
    </dgm:pt>
    <dgm:pt modelId="{8A19B8E5-7A18-4A6E-8D58-E70EEF691362}" type="pres">
      <dgm:prSet presAssocID="{783E8DF9-4295-4A6E-9C48-16A9B3A65B54}" presName="spaceBetweenRectangles" presStyleCnt="0"/>
      <dgm:spPr/>
    </dgm:pt>
    <dgm:pt modelId="{49612A2F-07DD-42CF-9DB8-D059250AA6E6}" type="pres">
      <dgm:prSet presAssocID="{2ECE9B1B-08EC-4A18-AF91-D36D64CF14E7}" presName="parentLin" presStyleCnt="0"/>
      <dgm:spPr/>
    </dgm:pt>
    <dgm:pt modelId="{2F36C0B6-337C-4D0A-9EA0-A4BDE0C98E4B}" type="pres">
      <dgm:prSet presAssocID="{2ECE9B1B-08EC-4A18-AF91-D36D64CF14E7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85E986F-9D20-489A-9C81-ACF0DFB60334}" type="pres">
      <dgm:prSet presAssocID="{2ECE9B1B-08EC-4A18-AF91-D36D64CF14E7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F2109A-8634-4637-BFD5-AB2D1F510119}" type="pres">
      <dgm:prSet presAssocID="{2ECE9B1B-08EC-4A18-AF91-D36D64CF14E7}" presName="negativeSpace" presStyleCnt="0"/>
      <dgm:spPr/>
    </dgm:pt>
    <dgm:pt modelId="{09F711DE-0280-4354-9504-802F643AE6ED}" type="pres">
      <dgm:prSet presAssocID="{2ECE9B1B-08EC-4A18-AF91-D36D64CF14E7}" presName="childText" presStyleLbl="conFgAcc1" presStyleIdx="3" presStyleCnt="5">
        <dgm:presLayoutVars>
          <dgm:bulletEnabled val="1"/>
        </dgm:presLayoutVars>
      </dgm:prSet>
      <dgm:spPr/>
    </dgm:pt>
    <dgm:pt modelId="{89D30D96-B06B-4A14-9D33-7D38788311D4}" type="pres">
      <dgm:prSet presAssocID="{F867EC4A-3C6B-4703-A4ED-7ABCF0DC3261}" presName="spaceBetweenRectangles" presStyleCnt="0"/>
      <dgm:spPr/>
    </dgm:pt>
    <dgm:pt modelId="{25C9B584-A40D-49BE-97CF-E593F6EDBD3E}" type="pres">
      <dgm:prSet presAssocID="{0C1B3EA8-3CFF-41B3-9D16-45848B87451B}" presName="parentLin" presStyleCnt="0"/>
      <dgm:spPr/>
    </dgm:pt>
    <dgm:pt modelId="{D7A256AE-2A9D-4729-BC55-D321EE1BD95E}" type="pres">
      <dgm:prSet presAssocID="{0C1B3EA8-3CFF-41B3-9D16-45848B87451B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0E312A18-8780-4742-953D-DA35E7C8C325}" type="pres">
      <dgm:prSet presAssocID="{0C1B3EA8-3CFF-41B3-9D16-45848B87451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07172-C418-4E75-8451-68E582654D34}" type="pres">
      <dgm:prSet presAssocID="{0C1B3EA8-3CFF-41B3-9D16-45848B87451B}" presName="negativeSpace" presStyleCnt="0"/>
      <dgm:spPr/>
    </dgm:pt>
    <dgm:pt modelId="{E475BB37-0D7D-4F0C-8400-06D15AC8F4D9}" type="pres">
      <dgm:prSet presAssocID="{0C1B3EA8-3CFF-41B3-9D16-45848B87451B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31786B5-7E17-4047-8EEE-693E491FA462}" type="presOf" srcId="{69D560D6-C906-41CB-BC6E-FF1D66631488}" destId="{774AEF8A-56A0-455D-AABC-A9E1BB91F0C9}" srcOrd="1" destOrd="0" presId="urn:microsoft.com/office/officeart/2005/8/layout/list1"/>
    <dgm:cxn modelId="{30D94986-BAE2-46C0-8865-34BA096D96C9}" type="presOf" srcId="{0C1B3EA8-3CFF-41B3-9D16-45848B87451B}" destId="{0E312A18-8780-4742-953D-DA35E7C8C325}" srcOrd="1" destOrd="0" presId="urn:microsoft.com/office/officeart/2005/8/layout/list1"/>
    <dgm:cxn modelId="{2069FA16-9AC6-41D6-BB1A-EA4B4153FCDC}" type="presOf" srcId="{0C1B3EA8-3CFF-41B3-9D16-45848B87451B}" destId="{D7A256AE-2A9D-4729-BC55-D321EE1BD95E}" srcOrd="0" destOrd="0" presId="urn:microsoft.com/office/officeart/2005/8/layout/list1"/>
    <dgm:cxn modelId="{68009254-3943-48E5-8822-FA118E800AF3}" srcId="{E6DF9918-EAC7-40E8-A900-D04DED9F7875}" destId="{01BB823D-5BC0-4511-8682-58BE2802CE1C}" srcOrd="0" destOrd="0" parTransId="{FF48C355-4F3D-4E0B-9F8A-883EA8AD9DB3}" sibTransId="{4E553141-B957-4B07-B8AB-BF73C17F77FD}"/>
    <dgm:cxn modelId="{23956169-01F7-4C0E-8FEF-5A15A5032429}" type="presOf" srcId="{9B357A66-2D9C-4461-8AA6-2FB10D6B3EC6}" destId="{C6748F51-8C8E-4A69-8A9D-321B08D3A9A4}" srcOrd="1" destOrd="0" presId="urn:microsoft.com/office/officeart/2005/8/layout/list1"/>
    <dgm:cxn modelId="{FA390F08-144E-4937-A987-4642C6BAB320}" type="presOf" srcId="{2ECE9B1B-08EC-4A18-AF91-D36D64CF14E7}" destId="{785E986F-9D20-489A-9C81-ACF0DFB60334}" srcOrd="1" destOrd="0" presId="urn:microsoft.com/office/officeart/2005/8/layout/list1"/>
    <dgm:cxn modelId="{61B0CE59-944F-468E-B4E6-325B94AD6484}" type="presOf" srcId="{01BB823D-5BC0-4511-8682-58BE2802CE1C}" destId="{547BA51C-B62E-405C-85D1-216B723EEF86}" srcOrd="1" destOrd="0" presId="urn:microsoft.com/office/officeart/2005/8/layout/list1"/>
    <dgm:cxn modelId="{DC4FDAC8-FB13-4703-95DF-884AB0EABB79}" type="presOf" srcId="{69D560D6-C906-41CB-BC6E-FF1D66631488}" destId="{2904707F-2A16-4B93-BDEF-0A197835DD96}" srcOrd="0" destOrd="0" presId="urn:microsoft.com/office/officeart/2005/8/layout/list1"/>
    <dgm:cxn modelId="{141E2212-C0D0-443C-8D8D-C3BA0C256C68}" type="presOf" srcId="{E6DF9918-EAC7-40E8-A900-D04DED9F7875}" destId="{3F2AECBE-DF51-4763-8D05-B00FBFF526C1}" srcOrd="0" destOrd="0" presId="urn:microsoft.com/office/officeart/2005/8/layout/list1"/>
    <dgm:cxn modelId="{8F105344-5E71-47A7-81CD-82F8D2D27FCD}" type="presOf" srcId="{9B357A66-2D9C-4461-8AA6-2FB10D6B3EC6}" destId="{DB136FFE-BFCB-4B42-80BA-7C0AC9B43F14}" srcOrd="0" destOrd="0" presId="urn:microsoft.com/office/officeart/2005/8/layout/list1"/>
    <dgm:cxn modelId="{E7AF0540-9CED-47DB-A3A0-4BDC0103CA4B}" type="presOf" srcId="{2ECE9B1B-08EC-4A18-AF91-D36D64CF14E7}" destId="{2F36C0B6-337C-4D0A-9EA0-A4BDE0C98E4B}" srcOrd="0" destOrd="0" presId="urn:microsoft.com/office/officeart/2005/8/layout/list1"/>
    <dgm:cxn modelId="{C1F81E0C-9AE5-4959-9D13-E6F884F7951B}" srcId="{E6DF9918-EAC7-40E8-A900-D04DED9F7875}" destId="{9B357A66-2D9C-4461-8AA6-2FB10D6B3EC6}" srcOrd="1" destOrd="0" parTransId="{8A31C317-727A-433A-866C-1D291B2E2C25}" sibTransId="{4BC2FE5B-1670-4661-958A-F067B13AE91B}"/>
    <dgm:cxn modelId="{6C84CD99-BB9E-4D92-8F60-33EA18C87E7C}" srcId="{E6DF9918-EAC7-40E8-A900-D04DED9F7875}" destId="{0C1B3EA8-3CFF-41B3-9D16-45848B87451B}" srcOrd="4" destOrd="0" parTransId="{59EF526D-8748-458B-8918-A84FD2515DA1}" sibTransId="{E4C159F2-F13B-4757-B33A-5A72AE8E9977}"/>
    <dgm:cxn modelId="{EAE438EF-BF08-4234-A412-8EE0FE3888DE}" srcId="{E6DF9918-EAC7-40E8-A900-D04DED9F7875}" destId="{2ECE9B1B-08EC-4A18-AF91-D36D64CF14E7}" srcOrd="3" destOrd="0" parTransId="{75FF0F67-20A5-46FF-9F5B-F2B775232773}" sibTransId="{F867EC4A-3C6B-4703-A4ED-7ABCF0DC3261}"/>
    <dgm:cxn modelId="{D213D4CA-A030-4B4D-BAF8-96B5D4249C06}" srcId="{E6DF9918-EAC7-40E8-A900-D04DED9F7875}" destId="{69D560D6-C906-41CB-BC6E-FF1D66631488}" srcOrd="2" destOrd="0" parTransId="{6DDD78C2-9D9E-4FCF-A406-A4FF67A5CBCE}" sibTransId="{783E8DF9-4295-4A6E-9C48-16A9B3A65B54}"/>
    <dgm:cxn modelId="{ACC8A5EC-B703-4003-BD8A-CC819B147046}" type="presOf" srcId="{01BB823D-5BC0-4511-8682-58BE2802CE1C}" destId="{2E5A0AA2-7107-4C9E-BB55-7260E640957E}" srcOrd="0" destOrd="0" presId="urn:microsoft.com/office/officeart/2005/8/layout/list1"/>
    <dgm:cxn modelId="{A0E5656C-515F-46B4-B04E-A5208E9BC5F5}" type="presParOf" srcId="{3F2AECBE-DF51-4763-8D05-B00FBFF526C1}" destId="{2B8ED4C1-4387-43CE-82C4-9C4AAA6B6B2A}" srcOrd="0" destOrd="0" presId="urn:microsoft.com/office/officeart/2005/8/layout/list1"/>
    <dgm:cxn modelId="{9898D2BD-F535-422A-BADE-AD504BB494EA}" type="presParOf" srcId="{2B8ED4C1-4387-43CE-82C4-9C4AAA6B6B2A}" destId="{2E5A0AA2-7107-4C9E-BB55-7260E640957E}" srcOrd="0" destOrd="0" presId="urn:microsoft.com/office/officeart/2005/8/layout/list1"/>
    <dgm:cxn modelId="{546FB037-390E-40B1-8C22-388A71B09EB6}" type="presParOf" srcId="{2B8ED4C1-4387-43CE-82C4-9C4AAA6B6B2A}" destId="{547BA51C-B62E-405C-85D1-216B723EEF86}" srcOrd="1" destOrd="0" presId="urn:microsoft.com/office/officeart/2005/8/layout/list1"/>
    <dgm:cxn modelId="{BC6C15F3-F2EB-4EC3-8AAC-771520E357F0}" type="presParOf" srcId="{3F2AECBE-DF51-4763-8D05-B00FBFF526C1}" destId="{8477901D-7BB6-4268-8643-F8572A579685}" srcOrd="1" destOrd="0" presId="urn:microsoft.com/office/officeart/2005/8/layout/list1"/>
    <dgm:cxn modelId="{E8A11B92-ED6E-4924-BA1E-4989F4B1A834}" type="presParOf" srcId="{3F2AECBE-DF51-4763-8D05-B00FBFF526C1}" destId="{B31592BF-7E8D-4DB8-908E-F26542C4A9D5}" srcOrd="2" destOrd="0" presId="urn:microsoft.com/office/officeart/2005/8/layout/list1"/>
    <dgm:cxn modelId="{4E9123EC-020B-4711-99F9-C95BC8D130A8}" type="presParOf" srcId="{3F2AECBE-DF51-4763-8D05-B00FBFF526C1}" destId="{75138787-A946-4985-94F2-650129F6F7EB}" srcOrd="3" destOrd="0" presId="urn:microsoft.com/office/officeart/2005/8/layout/list1"/>
    <dgm:cxn modelId="{F677E702-E6FF-4489-8B18-0A5D06228EC0}" type="presParOf" srcId="{3F2AECBE-DF51-4763-8D05-B00FBFF526C1}" destId="{2C177CAF-D3B6-4661-9271-20DEB5FF87EE}" srcOrd="4" destOrd="0" presId="urn:microsoft.com/office/officeart/2005/8/layout/list1"/>
    <dgm:cxn modelId="{62BC4BE1-7669-43DD-BF58-B8E89BFA364D}" type="presParOf" srcId="{2C177CAF-D3B6-4661-9271-20DEB5FF87EE}" destId="{DB136FFE-BFCB-4B42-80BA-7C0AC9B43F14}" srcOrd="0" destOrd="0" presId="urn:microsoft.com/office/officeart/2005/8/layout/list1"/>
    <dgm:cxn modelId="{8E395C13-FA97-4359-87FB-6DA358D2C78B}" type="presParOf" srcId="{2C177CAF-D3B6-4661-9271-20DEB5FF87EE}" destId="{C6748F51-8C8E-4A69-8A9D-321B08D3A9A4}" srcOrd="1" destOrd="0" presId="urn:microsoft.com/office/officeart/2005/8/layout/list1"/>
    <dgm:cxn modelId="{FEB1BF56-7BBB-433E-A1EE-CAE45094F848}" type="presParOf" srcId="{3F2AECBE-DF51-4763-8D05-B00FBFF526C1}" destId="{EA5B0456-A191-497C-8BCF-87964845E531}" srcOrd="5" destOrd="0" presId="urn:microsoft.com/office/officeart/2005/8/layout/list1"/>
    <dgm:cxn modelId="{D03F9980-96F9-4189-949A-2F910139940C}" type="presParOf" srcId="{3F2AECBE-DF51-4763-8D05-B00FBFF526C1}" destId="{EADE4910-F7C1-4897-BD2C-19E55B44531B}" srcOrd="6" destOrd="0" presId="urn:microsoft.com/office/officeart/2005/8/layout/list1"/>
    <dgm:cxn modelId="{314010AB-084F-40C6-9719-BBFD7E1E1BD3}" type="presParOf" srcId="{3F2AECBE-DF51-4763-8D05-B00FBFF526C1}" destId="{B3B132C7-62CB-443F-808A-AEEA864DB132}" srcOrd="7" destOrd="0" presId="urn:microsoft.com/office/officeart/2005/8/layout/list1"/>
    <dgm:cxn modelId="{C796B30B-B651-40E9-80B6-4FD96A301219}" type="presParOf" srcId="{3F2AECBE-DF51-4763-8D05-B00FBFF526C1}" destId="{6C40B9BE-AE33-4F04-A20A-45D38E09A8F6}" srcOrd="8" destOrd="0" presId="urn:microsoft.com/office/officeart/2005/8/layout/list1"/>
    <dgm:cxn modelId="{5926EBDD-4097-4AD8-A2EA-561D53F6CFA1}" type="presParOf" srcId="{6C40B9BE-AE33-4F04-A20A-45D38E09A8F6}" destId="{2904707F-2A16-4B93-BDEF-0A197835DD96}" srcOrd="0" destOrd="0" presId="urn:microsoft.com/office/officeart/2005/8/layout/list1"/>
    <dgm:cxn modelId="{06FCD1E2-641B-4A2A-A224-979F7241597C}" type="presParOf" srcId="{6C40B9BE-AE33-4F04-A20A-45D38E09A8F6}" destId="{774AEF8A-56A0-455D-AABC-A9E1BB91F0C9}" srcOrd="1" destOrd="0" presId="urn:microsoft.com/office/officeart/2005/8/layout/list1"/>
    <dgm:cxn modelId="{14CDFFEC-2A3E-42BC-B959-BDD99E69DE36}" type="presParOf" srcId="{3F2AECBE-DF51-4763-8D05-B00FBFF526C1}" destId="{2C05E518-C950-465F-9E5A-205E40A49982}" srcOrd="9" destOrd="0" presId="urn:microsoft.com/office/officeart/2005/8/layout/list1"/>
    <dgm:cxn modelId="{DFCE045B-A291-4D8F-8471-9EF42B46F30B}" type="presParOf" srcId="{3F2AECBE-DF51-4763-8D05-B00FBFF526C1}" destId="{BA8E9D3C-A10D-43CB-8C10-DF0122FEC78D}" srcOrd="10" destOrd="0" presId="urn:microsoft.com/office/officeart/2005/8/layout/list1"/>
    <dgm:cxn modelId="{47C77654-4246-4F69-B015-F20051A5DDE9}" type="presParOf" srcId="{3F2AECBE-DF51-4763-8D05-B00FBFF526C1}" destId="{8A19B8E5-7A18-4A6E-8D58-E70EEF691362}" srcOrd="11" destOrd="0" presId="urn:microsoft.com/office/officeart/2005/8/layout/list1"/>
    <dgm:cxn modelId="{29D41252-D204-4A05-BD31-D6530269C1A4}" type="presParOf" srcId="{3F2AECBE-DF51-4763-8D05-B00FBFF526C1}" destId="{49612A2F-07DD-42CF-9DB8-D059250AA6E6}" srcOrd="12" destOrd="0" presId="urn:microsoft.com/office/officeart/2005/8/layout/list1"/>
    <dgm:cxn modelId="{02ADB9DD-317D-492C-B964-F68B5CBEC5F2}" type="presParOf" srcId="{49612A2F-07DD-42CF-9DB8-D059250AA6E6}" destId="{2F36C0B6-337C-4D0A-9EA0-A4BDE0C98E4B}" srcOrd="0" destOrd="0" presId="urn:microsoft.com/office/officeart/2005/8/layout/list1"/>
    <dgm:cxn modelId="{9C1877C2-C65F-414C-A53F-BECA7DDBA600}" type="presParOf" srcId="{49612A2F-07DD-42CF-9DB8-D059250AA6E6}" destId="{785E986F-9D20-489A-9C81-ACF0DFB60334}" srcOrd="1" destOrd="0" presId="urn:microsoft.com/office/officeart/2005/8/layout/list1"/>
    <dgm:cxn modelId="{A2F72B07-F90E-427F-B8A3-E68BEB0CF090}" type="presParOf" srcId="{3F2AECBE-DF51-4763-8D05-B00FBFF526C1}" destId="{CBF2109A-8634-4637-BFD5-AB2D1F510119}" srcOrd="13" destOrd="0" presId="urn:microsoft.com/office/officeart/2005/8/layout/list1"/>
    <dgm:cxn modelId="{D7337BA9-1476-477C-BE51-A2BE109887CC}" type="presParOf" srcId="{3F2AECBE-DF51-4763-8D05-B00FBFF526C1}" destId="{09F711DE-0280-4354-9504-802F643AE6ED}" srcOrd="14" destOrd="0" presId="urn:microsoft.com/office/officeart/2005/8/layout/list1"/>
    <dgm:cxn modelId="{3C76C9B3-B86D-45B7-87D2-689A2A118692}" type="presParOf" srcId="{3F2AECBE-DF51-4763-8D05-B00FBFF526C1}" destId="{89D30D96-B06B-4A14-9D33-7D38788311D4}" srcOrd="15" destOrd="0" presId="urn:microsoft.com/office/officeart/2005/8/layout/list1"/>
    <dgm:cxn modelId="{D96D6B54-0D09-4907-BFEC-5F14FC92F215}" type="presParOf" srcId="{3F2AECBE-DF51-4763-8D05-B00FBFF526C1}" destId="{25C9B584-A40D-49BE-97CF-E593F6EDBD3E}" srcOrd="16" destOrd="0" presId="urn:microsoft.com/office/officeart/2005/8/layout/list1"/>
    <dgm:cxn modelId="{35B97B18-59E4-4340-A161-70C510734B67}" type="presParOf" srcId="{25C9B584-A40D-49BE-97CF-E593F6EDBD3E}" destId="{D7A256AE-2A9D-4729-BC55-D321EE1BD95E}" srcOrd="0" destOrd="0" presId="urn:microsoft.com/office/officeart/2005/8/layout/list1"/>
    <dgm:cxn modelId="{FDF342E2-379C-4861-939D-BC725D924CCE}" type="presParOf" srcId="{25C9B584-A40D-49BE-97CF-E593F6EDBD3E}" destId="{0E312A18-8780-4742-953D-DA35E7C8C325}" srcOrd="1" destOrd="0" presId="urn:microsoft.com/office/officeart/2005/8/layout/list1"/>
    <dgm:cxn modelId="{0FA1B953-69C8-4214-9694-EE5D0F162232}" type="presParOf" srcId="{3F2AECBE-DF51-4763-8D05-B00FBFF526C1}" destId="{B4D07172-C418-4E75-8451-68E582654D34}" srcOrd="17" destOrd="0" presId="urn:microsoft.com/office/officeart/2005/8/layout/list1"/>
    <dgm:cxn modelId="{80152834-8FB1-4AE4-AAF7-01F0CFF2F7DE}" type="presParOf" srcId="{3F2AECBE-DF51-4763-8D05-B00FBFF526C1}" destId="{E475BB37-0D7D-4F0C-8400-06D15AC8F4D9}" srcOrd="18" destOrd="0" presId="urn:microsoft.com/office/officeart/2005/8/layout/list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3D3B54-6C3A-4F57-A0F9-180341FA86FD}" type="doc">
      <dgm:prSet loTypeId="urn:microsoft.com/office/officeart/2005/8/layout/gear1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9E2056-CFCB-4B0E-BBB0-C300221990B1}">
      <dgm:prSet/>
      <dgm:spPr/>
      <dgm:t>
        <a:bodyPr/>
        <a:lstStyle/>
        <a:p>
          <a:pPr rtl="0"/>
          <a:r>
            <a:rPr lang="en-US" dirty="0" smtClean="0"/>
            <a:t>Admin</a:t>
          </a:r>
          <a:endParaRPr lang="en-US" dirty="0"/>
        </a:p>
      </dgm:t>
    </dgm:pt>
    <dgm:pt modelId="{641844F0-5AA4-459F-A9D0-EEDF5CCE49F4}" type="parTrans" cxnId="{3B2560E0-E209-412F-9F8C-6CD5904C0E1D}">
      <dgm:prSet/>
      <dgm:spPr/>
      <dgm:t>
        <a:bodyPr/>
        <a:lstStyle/>
        <a:p>
          <a:endParaRPr lang="en-US"/>
        </a:p>
      </dgm:t>
    </dgm:pt>
    <dgm:pt modelId="{BED06AA1-3C7C-4852-B605-4F58421E18E8}" type="sibTrans" cxnId="{3B2560E0-E209-412F-9F8C-6CD5904C0E1D}">
      <dgm:prSet/>
      <dgm:spPr/>
      <dgm:t>
        <a:bodyPr/>
        <a:lstStyle/>
        <a:p>
          <a:endParaRPr lang="en-US" dirty="0"/>
        </a:p>
      </dgm:t>
    </dgm:pt>
    <dgm:pt modelId="{04CF79B7-4B3E-4C6B-A667-F9FE6F203F75}">
      <dgm:prSet/>
      <dgm:spPr/>
      <dgm:t>
        <a:bodyPr/>
        <a:lstStyle/>
        <a:p>
          <a:pPr rtl="0"/>
          <a:r>
            <a:rPr lang="en-US" dirty="0" smtClean="0"/>
            <a:t>Client</a:t>
          </a:r>
          <a:endParaRPr lang="en-US" dirty="0"/>
        </a:p>
      </dgm:t>
    </dgm:pt>
    <dgm:pt modelId="{7DBEC3C3-7A5B-475F-9233-133C3DF1D3C3}" type="parTrans" cxnId="{226B518B-2815-41C9-A56C-C419CA2D31F1}">
      <dgm:prSet/>
      <dgm:spPr/>
      <dgm:t>
        <a:bodyPr/>
        <a:lstStyle/>
        <a:p>
          <a:endParaRPr lang="en-US"/>
        </a:p>
      </dgm:t>
    </dgm:pt>
    <dgm:pt modelId="{5A4B435F-39AE-494C-902D-51F74D94A37D}" type="sibTrans" cxnId="{226B518B-2815-41C9-A56C-C419CA2D31F1}">
      <dgm:prSet/>
      <dgm:spPr/>
      <dgm:t>
        <a:bodyPr/>
        <a:lstStyle/>
        <a:p>
          <a:endParaRPr lang="en-US" dirty="0"/>
        </a:p>
      </dgm:t>
    </dgm:pt>
    <dgm:pt modelId="{27D670A3-3878-4A57-AB2D-24F28E4F0A30}">
      <dgm:prSet/>
      <dgm:spPr/>
      <dgm:t>
        <a:bodyPr/>
        <a:lstStyle/>
        <a:p>
          <a:pPr rtl="0"/>
          <a:r>
            <a:rPr lang="en-US" dirty="0" smtClean="0"/>
            <a:t>Visitor</a:t>
          </a:r>
          <a:endParaRPr lang="en-US" dirty="0"/>
        </a:p>
      </dgm:t>
    </dgm:pt>
    <dgm:pt modelId="{C6A497F0-CCE0-415D-8D50-5FC3560D9840}" type="parTrans" cxnId="{EBBD65A9-6F52-4129-8F1B-86EEF6D5CB71}">
      <dgm:prSet/>
      <dgm:spPr/>
      <dgm:t>
        <a:bodyPr/>
        <a:lstStyle/>
        <a:p>
          <a:endParaRPr lang="en-US"/>
        </a:p>
      </dgm:t>
    </dgm:pt>
    <dgm:pt modelId="{2057A593-5EFF-4AD1-B3A4-FB9CE3A4EAEF}" type="sibTrans" cxnId="{EBBD65A9-6F52-4129-8F1B-86EEF6D5CB71}">
      <dgm:prSet/>
      <dgm:spPr/>
      <dgm:t>
        <a:bodyPr/>
        <a:lstStyle/>
        <a:p>
          <a:endParaRPr lang="en-US" dirty="0"/>
        </a:p>
      </dgm:t>
    </dgm:pt>
    <dgm:pt modelId="{DF474607-591A-49BE-82AB-E77D836D8C86}" type="pres">
      <dgm:prSet presAssocID="{B23D3B54-6C3A-4F57-A0F9-180341FA86FD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B0CF5C-3C65-4615-8CF7-75B23EE31B75}" type="pres">
      <dgm:prSet presAssocID="{499E2056-CFCB-4B0E-BBB0-C300221990B1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92D212-00EE-4CB4-8A3B-E8D391E5D150}" type="pres">
      <dgm:prSet presAssocID="{499E2056-CFCB-4B0E-BBB0-C300221990B1}" presName="gear1srcNode" presStyleLbl="node1" presStyleIdx="0" presStyleCnt="3"/>
      <dgm:spPr/>
      <dgm:t>
        <a:bodyPr/>
        <a:lstStyle/>
        <a:p>
          <a:endParaRPr lang="en-US"/>
        </a:p>
      </dgm:t>
    </dgm:pt>
    <dgm:pt modelId="{936795FD-4869-45BB-A32E-21FCAC78321C}" type="pres">
      <dgm:prSet presAssocID="{499E2056-CFCB-4B0E-BBB0-C300221990B1}" presName="gear1dstNode" presStyleLbl="node1" presStyleIdx="0" presStyleCnt="3"/>
      <dgm:spPr/>
      <dgm:t>
        <a:bodyPr/>
        <a:lstStyle/>
        <a:p>
          <a:endParaRPr lang="en-US"/>
        </a:p>
      </dgm:t>
    </dgm:pt>
    <dgm:pt modelId="{038D20E4-46DF-44C7-9D74-C217135E2D9E}" type="pres">
      <dgm:prSet presAssocID="{04CF79B7-4B3E-4C6B-A667-F9FE6F203F7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705BBE-F1EC-4A87-8E81-B0429ABC9F98}" type="pres">
      <dgm:prSet presAssocID="{04CF79B7-4B3E-4C6B-A667-F9FE6F203F75}" presName="gear2srcNode" presStyleLbl="node1" presStyleIdx="1" presStyleCnt="3"/>
      <dgm:spPr/>
      <dgm:t>
        <a:bodyPr/>
        <a:lstStyle/>
        <a:p>
          <a:endParaRPr lang="en-US"/>
        </a:p>
      </dgm:t>
    </dgm:pt>
    <dgm:pt modelId="{9A1F5422-9F9E-4791-9E5A-FFB046F7F873}" type="pres">
      <dgm:prSet presAssocID="{04CF79B7-4B3E-4C6B-A667-F9FE6F203F75}" presName="gear2dstNode" presStyleLbl="node1" presStyleIdx="1" presStyleCnt="3"/>
      <dgm:spPr/>
      <dgm:t>
        <a:bodyPr/>
        <a:lstStyle/>
        <a:p>
          <a:endParaRPr lang="en-US"/>
        </a:p>
      </dgm:t>
    </dgm:pt>
    <dgm:pt modelId="{D9665BC7-7BE6-4ECA-B719-D38428AABD71}" type="pres">
      <dgm:prSet presAssocID="{27D670A3-3878-4A57-AB2D-24F28E4F0A30}" presName="gear3" presStyleLbl="node1" presStyleIdx="2" presStyleCnt="3"/>
      <dgm:spPr/>
      <dgm:t>
        <a:bodyPr/>
        <a:lstStyle/>
        <a:p>
          <a:endParaRPr lang="en-US"/>
        </a:p>
      </dgm:t>
    </dgm:pt>
    <dgm:pt modelId="{1E024106-D38E-4DB8-A4A3-B71F4BA1862C}" type="pres">
      <dgm:prSet presAssocID="{27D670A3-3878-4A57-AB2D-24F28E4F0A30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DF955-13AC-4DDB-90B3-5B9BC85488F1}" type="pres">
      <dgm:prSet presAssocID="{27D670A3-3878-4A57-AB2D-24F28E4F0A30}" presName="gear3srcNode" presStyleLbl="node1" presStyleIdx="2" presStyleCnt="3"/>
      <dgm:spPr/>
      <dgm:t>
        <a:bodyPr/>
        <a:lstStyle/>
        <a:p>
          <a:endParaRPr lang="en-US"/>
        </a:p>
      </dgm:t>
    </dgm:pt>
    <dgm:pt modelId="{686F1BE9-1E32-47F3-8831-9FDD6595B1DE}" type="pres">
      <dgm:prSet presAssocID="{27D670A3-3878-4A57-AB2D-24F28E4F0A30}" presName="gear3dstNode" presStyleLbl="node1" presStyleIdx="2" presStyleCnt="3"/>
      <dgm:spPr/>
      <dgm:t>
        <a:bodyPr/>
        <a:lstStyle/>
        <a:p>
          <a:endParaRPr lang="en-US"/>
        </a:p>
      </dgm:t>
    </dgm:pt>
    <dgm:pt modelId="{6D575DF0-85FE-4745-96FD-196AE577B527}" type="pres">
      <dgm:prSet presAssocID="{BED06AA1-3C7C-4852-B605-4F58421E18E8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FF0AA42B-1B3E-418B-B864-13AE9A04E08E}" type="pres">
      <dgm:prSet presAssocID="{5A4B435F-39AE-494C-902D-51F74D94A37D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88F59470-BBEB-41C9-9A70-A68FEC06C10C}" type="pres">
      <dgm:prSet presAssocID="{2057A593-5EFF-4AD1-B3A4-FB9CE3A4EAEF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9C814CA-2645-406A-A4DE-C706D05CB3A3}" type="presOf" srcId="{04CF79B7-4B3E-4C6B-A667-F9FE6F203F75}" destId="{9A1F5422-9F9E-4791-9E5A-FFB046F7F873}" srcOrd="2" destOrd="0" presId="urn:microsoft.com/office/officeart/2005/8/layout/gear1"/>
    <dgm:cxn modelId="{43C883FC-0019-476D-9C7A-090E0057559A}" type="presOf" srcId="{27D670A3-3878-4A57-AB2D-24F28E4F0A30}" destId="{D9665BC7-7BE6-4ECA-B719-D38428AABD71}" srcOrd="0" destOrd="0" presId="urn:microsoft.com/office/officeart/2005/8/layout/gear1"/>
    <dgm:cxn modelId="{3B2560E0-E209-412F-9F8C-6CD5904C0E1D}" srcId="{B23D3B54-6C3A-4F57-A0F9-180341FA86FD}" destId="{499E2056-CFCB-4B0E-BBB0-C300221990B1}" srcOrd="0" destOrd="0" parTransId="{641844F0-5AA4-459F-A9D0-EEDF5CCE49F4}" sibTransId="{BED06AA1-3C7C-4852-B605-4F58421E18E8}"/>
    <dgm:cxn modelId="{4F019F04-A15A-4E8C-AAB6-5905C02BC51D}" type="presOf" srcId="{2057A593-5EFF-4AD1-B3A4-FB9CE3A4EAEF}" destId="{88F59470-BBEB-41C9-9A70-A68FEC06C10C}" srcOrd="0" destOrd="0" presId="urn:microsoft.com/office/officeart/2005/8/layout/gear1"/>
    <dgm:cxn modelId="{892D2177-C77F-40E2-8C18-0CE556ADE89E}" type="presOf" srcId="{B23D3B54-6C3A-4F57-A0F9-180341FA86FD}" destId="{DF474607-591A-49BE-82AB-E77D836D8C86}" srcOrd="0" destOrd="0" presId="urn:microsoft.com/office/officeart/2005/8/layout/gear1"/>
    <dgm:cxn modelId="{BF6085F9-9A5A-4DCC-9755-6BF40FC44178}" type="presOf" srcId="{BED06AA1-3C7C-4852-B605-4F58421E18E8}" destId="{6D575DF0-85FE-4745-96FD-196AE577B527}" srcOrd="0" destOrd="0" presId="urn:microsoft.com/office/officeart/2005/8/layout/gear1"/>
    <dgm:cxn modelId="{76BEB23B-7984-49C3-ACA6-15AAF01418C6}" type="presOf" srcId="{04CF79B7-4B3E-4C6B-A667-F9FE6F203F75}" destId="{3F705BBE-F1EC-4A87-8E81-B0429ABC9F98}" srcOrd="1" destOrd="0" presId="urn:microsoft.com/office/officeart/2005/8/layout/gear1"/>
    <dgm:cxn modelId="{226B518B-2815-41C9-A56C-C419CA2D31F1}" srcId="{B23D3B54-6C3A-4F57-A0F9-180341FA86FD}" destId="{04CF79B7-4B3E-4C6B-A667-F9FE6F203F75}" srcOrd="1" destOrd="0" parTransId="{7DBEC3C3-7A5B-475F-9233-133C3DF1D3C3}" sibTransId="{5A4B435F-39AE-494C-902D-51F74D94A37D}"/>
    <dgm:cxn modelId="{EBBD65A9-6F52-4129-8F1B-86EEF6D5CB71}" srcId="{B23D3B54-6C3A-4F57-A0F9-180341FA86FD}" destId="{27D670A3-3878-4A57-AB2D-24F28E4F0A30}" srcOrd="2" destOrd="0" parTransId="{C6A497F0-CCE0-415D-8D50-5FC3560D9840}" sibTransId="{2057A593-5EFF-4AD1-B3A4-FB9CE3A4EAEF}"/>
    <dgm:cxn modelId="{32405EF3-4CE6-4664-924E-3A0BE4FCB8B6}" type="presOf" srcId="{499E2056-CFCB-4B0E-BBB0-C300221990B1}" destId="{26B0CF5C-3C65-4615-8CF7-75B23EE31B75}" srcOrd="0" destOrd="0" presId="urn:microsoft.com/office/officeart/2005/8/layout/gear1"/>
    <dgm:cxn modelId="{B94395E2-5894-49B0-A047-528579092707}" type="presOf" srcId="{5A4B435F-39AE-494C-902D-51F74D94A37D}" destId="{FF0AA42B-1B3E-418B-B864-13AE9A04E08E}" srcOrd="0" destOrd="0" presId="urn:microsoft.com/office/officeart/2005/8/layout/gear1"/>
    <dgm:cxn modelId="{9F30F8F2-4F30-438D-B7B5-DC6B0E7C1FCB}" type="presOf" srcId="{04CF79B7-4B3E-4C6B-A667-F9FE6F203F75}" destId="{038D20E4-46DF-44C7-9D74-C217135E2D9E}" srcOrd="0" destOrd="0" presId="urn:microsoft.com/office/officeart/2005/8/layout/gear1"/>
    <dgm:cxn modelId="{722F87BB-703E-4DE2-81EC-37C22169A0E6}" type="presOf" srcId="{27D670A3-3878-4A57-AB2D-24F28E4F0A30}" destId="{1E024106-D38E-4DB8-A4A3-B71F4BA1862C}" srcOrd="1" destOrd="0" presId="urn:microsoft.com/office/officeart/2005/8/layout/gear1"/>
    <dgm:cxn modelId="{50A55347-A764-40B1-99E6-DC79770E95B5}" type="presOf" srcId="{499E2056-CFCB-4B0E-BBB0-C300221990B1}" destId="{936795FD-4869-45BB-A32E-21FCAC78321C}" srcOrd="2" destOrd="0" presId="urn:microsoft.com/office/officeart/2005/8/layout/gear1"/>
    <dgm:cxn modelId="{73579C6E-24FF-456D-95E5-E7AA5213270E}" type="presOf" srcId="{27D670A3-3878-4A57-AB2D-24F28E4F0A30}" destId="{686F1BE9-1E32-47F3-8831-9FDD6595B1DE}" srcOrd="3" destOrd="0" presId="urn:microsoft.com/office/officeart/2005/8/layout/gear1"/>
    <dgm:cxn modelId="{68AB999D-1A72-43E1-86DF-23805602F91C}" type="presOf" srcId="{499E2056-CFCB-4B0E-BBB0-C300221990B1}" destId="{3A92D212-00EE-4CB4-8A3B-E8D391E5D150}" srcOrd="1" destOrd="0" presId="urn:microsoft.com/office/officeart/2005/8/layout/gear1"/>
    <dgm:cxn modelId="{395F2480-9A81-4F6D-8BE2-11E9464980EF}" type="presOf" srcId="{27D670A3-3878-4A57-AB2D-24F28E4F0A30}" destId="{C92DF955-13AC-4DDB-90B3-5B9BC85488F1}" srcOrd="2" destOrd="0" presId="urn:microsoft.com/office/officeart/2005/8/layout/gear1"/>
    <dgm:cxn modelId="{B04FF36A-B45C-4579-8A24-A8AEF01B0524}" type="presParOf" srcId="{DF474607-591A-49BE-82AB-E77D836D8C86}" destId="{26B0CF5C-3C65-4615-8CF7-75B23EE31B75}" srcOrd="0" destOrd="0" presId="urn:microsoft.com/office/officeart/2005/8/layout/gear1"/>
    <dgm:cxn modelId="{E8FDF862-34F8-43F4-A5CA-A097ED1B8E1B}" type="presParOf" srcId="{DF474607-591A-49BE-82AB-E77D836D8C86}" destId="{3A92D212-00EE-4CB4-8A3B-E8D391E5D150}" srcOrd="1" destOrd="0" presId="urn:microsoft.com/office/officeart/2005/8/layout/gear1"/>
    <dgm:cxn modelId="{AA0B108F-AC2A-4679-B574-F27DF252B502}" type="presParOf" srcId="{DF474607-591A-49BE-82AB-E77D836D8C86}" destId="{936795FD-4869-45BB-A32E-21FCAC78321C}" srcOrd="2" destOrd="0" presId="urn:microsoft.com/office/officeart/2005/8/layout/gear1"/>
    <dgm:cxn modelId="{06D96D54-FCB6-4F47-B0A0-E60D80572ED7}" type="presParOf" srcId="{DF474607-591A-49BE-82AB-E77D836D8C86}" destId="{038D20E4-46DF-44C7-9D74-C217135E2D9E}" srcOrd="3" destOrd="0" presId="urn:microsoft.com/office/officeart/2005/8/layout/gear1"/>
    <dgm:cxn modelId="{9AAADD8E-F01A-436D-AC9A-232E9048DA6B}" type="presParOf" srcId="{DF474607-591A-49BE-82AB-E77D836D8C86}" destId="{3F705BBE-F1EC-4A87-8E81-B0429ABC9F98}" srcOrd="4" destOrd="0" presId="urn:microsoft.com/office/officeart/2005/8/layout/gear1"/>
    <dgm:cxn modelId="{3248EB1E-D640-42E6-B7FB-F040F0B5CEFC}" type="presParOf" srcId="{DF474607-591A-49BE-82AB-E77D836D8C86}" destId="{9A1F5422-9F9E-4791-9E5A-FFB046F7F873}" srcOrd="5" destOrd="0" presId="urn:microsoft.com/office/officeart/2005/8/layout/gear1"/>
    <dgm:cxn modelId="{E211E057-FC61-45A6-9D51-478CF1F56F85}" type="presParOf" srcId="{DF474607-591A-49BE-82AB-E77D836D8C86}" destId="{D9665BC7-7BE6-4ECA-B719-D38428AABD71}" srcOrd="6" destOrd="0" presId="urn:microsoft.com/office/officeart/2005/8/layout/gear1"/>
    <dgm:cxn modelId="{8A8C448D-038D-4B9A-BF94-6D89FB27E857}" type="presParOf" srcId="{DF474607-591A-49BE-82AB-E77D836D8C86}" destId="{1E024106-D38E-4DB8-A4A3-B71F4BA1862C}" srcOrd="7" destOrd="0" presId="urn:microsoft.com/office/officeart/2005/8/layout/gear1"/>
    <dgm:cxn modelId="{A7E62B6C-3768-4224-BC8F-816B95DB955F}" type="presParOf" srcId="{DF474607-591A-49BE-82AB-E77D836D8C86}" destId="{C92DF955-13AC-4DDB-90B3-5B9BC85488F1}" srcOrd="8" destOrd="0" presId="urn:microsoft.com/office/officeart/2005/8/layout/gear1"/>
    <dgm:cxn modelId="{20928CC3-AB9B-4F17-85C7-1DE1FD8A66EE}" type="presParOf" srcId="{DF474607-591A-49BE-82AB-E77D836D8C86}" destId="{686F1BE9-1E32-47F3-8831-9FDD6595B1DE}" srcOrd="9" destOrd="0" presId="urn:microsoft.com/office/officeart/2005/8/layout/gear1"/>
    <dgm:cxn modelId="{8500EF9D-3C25-4FE2-8E82-60384C0A40A2}" type="presParOf" srcId="{DF474607-591A-49BE-82AB-E77D836D8C86}" destId="{6D575DF0-85FE-4745-96FD-196AE577B527}" srcOrd="10" destOrd="0" presId="urn:microsoft.com/office/officeart/2005/8/layout/gear1"/>
    <dgm:cxn modelId="{1C62473E-2589-484A-8B0B-73CD8C4B1C02}" type="presParOf" srcId="{DF474607-591A-49BE-82AB-E77D836D8C86}" destId="{FF0AA42B-1B3E-418B-B864-13AE9A04E08E}" srcOrd="11" destOrd="0" presId="urn:microsoft.com/office/officeart/2005/8/layout/gear1"/>
    <dgm:cxn modelId="{939E1957-6E6D-4A82-9358-3B7B5E542614}" type="presParOf" srcId="{DF474607-591A-49BE-82AB-E77D836D8C86}" destId="{88F59470-BBEB-41C9-9A70-A68FEC06C10C}" srcOrd="12" destOrd="0" presId="urn:microsoft.com/office/officeart/2005/8/layout/gear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E25825-DDEA-4488-82DE-CF95428F7152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8BD0C0-B404-4C6E-9BE5-0ECF2B57B8BC}">
      <dgm:prSet custT="1"/>
      <dgm:spPr/>
      <dgm:t>
        <a:bodyPr/>
        <a:lstStyle/>
        <a:p>
          <a:pPr rtl="0"/>
          <a:r>
            <a:rPr lang="en-US" sz="2800" dirty="0" smtClean="0"/>
            <a:t>Client</a:t>
          </a:r>
          <a:endParaRPr lang="en-US" sz="2800" dirty="0"/>
        </a:p>
      </dgm:t>
    </dgm:pt>
    <dgm:pt modelId="{05DC64E8-DE80-481E-B3C0-34DD6994AB0E}" type="parTrans" cxnId="{484AEB81-1B2D-4836-8D3E-7B03D49F2437}">
      <dgm:prSet/>
      <dgm:spPr/>
      <dgm:t>
        <a:bodyPr/>
        <a:lstStyle/>
        <a:p>
          <a:endParaRPr lang="en-US"/>
        </a:p>
      </dgm:t>
    </dgm:pt>
    <dgm:pt modelId="{1373FA1E-53B0-4147-895C-E4B5D3436CE0}" type="sibTrans" cxnId="{484AEB81-1B2D-4836-8D3E-7B03D49F2437}">
      <dgm:prSet/>
      <dgm:spPr/>
      <dgm:t>
        <a:bodyPr/>
        <a:lstStyle/>
        <a:p>
          <a:endParaRPr lang="en-US"/>
        </a:p>
      </dgm:t>
    </dgm:pt>
    <dgm:pt modelId="{28359617-954D-4663-8887-190E13872923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Place Request</a:t>
          </a:r>
          <a:endParaRPr lang="en-US" sz="1800" dirty="0">
            <a:solidFill>
              <a:schemeClr val="tx1"/>
            </a:solidFill>
          </a:endParaRPr>
        </a:p>
      </dgm:t>
    </dgm:pt>
    <dgm:pt modelId="{EF5792B6-BEB1-4971-B9C5-760197CDE838}" type="parTrans" cxnId="{888814E4-769E-45F1-AF01-E563EF947D9B}">
      <dgm:prSet/>
      <dgm:spPr/>
      <dgm:t>
        <a:bodyPr/>
        <a:lstStyle/>
        <a:p>
          <a:endParaRPr lang="en-US"/>
        </a:p>
      </dgm:t>
    </dgm:pt>
    <dgm:pt modelId="{785F933D-D003-4A40-8869-DB121B46DA4A}" type="sibTrans" cxnId="{888814E4-769E-45F1-AF01-E563EF947D9B}">
      <dgm:prSet/>
      <dgm:spPr/>
      <dgm:t>
        <a:bodyPr/>
        <a:lstStyle/>
        <a:p>
          <a:endParaRPr lang="en-US"/>
        </a:p>
      </dgm:t>
    </dgm:pt>
    <dgm:pt modelId="{ECB3C8C3-DEF6-4418-8654-91AAE2CAB15D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View News</a:t>
          </a:r>
          <a:endParaRPr lang="en-US" sz="1800" dirty="0">
            <a:solidFill>
              <a:schemeClr val="tx1"/>
            </a:solidFill>
          </a:endParaRPr>
        </a:p>
      </dgm:t>
    </dgm:pt>
    <dgm:pt modelId="{165B5E6C-3889-4442-AC60-43222E2D000D}" type="parTrans" cxnId="{10183C09-EB0B-4EBC-A3CD-1E53E637040B}">
      <dgm:prSet/>
      <dgm:spPr/>
      <dgm:t>
        <a:bodyPr/>
        <a:lstStyle/>
        <a:p>
          <a:endParaRPr lang="en-US"/>
        </a:p>
      </dgm:t>
    </dgm:pt>
    <dgm:pt modelId="{E14FC6A7-5B40-44BB-B1FC-4570E10E9FA1}" type="sibTrans" cxnId="{10183C09-EB0B-4EBC-A3CD-1E53E637040B}">
      <dgm:prSet/>
      <dgm:spPr/>
      <dgm:t>
        <a:bodyPr/>
        <a:lstStyle/>
        <a:p>
          <a:endParaRPr lang="en-US"/>
        </a:p>
      </dgm:t>
    </dgm:pt>
    <dgm:pt modelId="{AC7EEDC1-B645-42C9-A59A-2130FCDD6CDF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Download Product</a:t>
          </a:r>
          <a:endParaRPr lang="en-US" sz="1800" dirty="0">
            <a:solidFill>
              <a:schemeClr val="tx1"/>
            </a:solidFill>
          </a:endParaRPr>
        </a:p>
      </dgm:t>
    </dgm:pt>
    <dgm:pt modelId="{563A5A15-D3EC-476D-BC70-82C986D37EA2}" type="parTrans" cxnId="{FC88C3C5-1D14-4CC8-A9A2-3A8DF583EB8A}">
      <dgm:prSet/>
      <dgm:spPr/>
      <dgm:t>
        <a:bodyPr/>
        <a:lstStyle/>
        <a:p>
          <a:endParaRPr lang="en-US"/>
        </a:p>
      </dgm:t>
    </dgm:pt>
    <dgm:pt modelId="{D0756975-A72A-4BEA-8FA5-F45C26D7591E}" type="sibTrans" cxnId="{FC88C3C5-1D14-4CC8-A9A2-3A8DF583EB8A}">
      <dgm:prSet/>
      <dgm:spPr/>
      <dgm:t>
        <a:bodyPr/>
        <a:lstStyle/>
        <a:p>
          <a:endParaRPr lang="en-US"/>
        </a:p>
      </dgm:t>
    </dgm:pt>
    <dgm:pt modelId="{94FEF34A-3687-4701-826F-0F1608728357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PayPal</a:t>
          </a:r>
          <a:endParaRPr lang="en-US" sz="1800" dirty="0">
            <a:solidFill>
              <a:schemeClr val="tx1"/>
            </a:solidFill>
          </a:endParaRPr>
        </a:p>
      </dgm:t>
    </dgm:pt>
    <dgm:pt modelId="{B71B28FF-B521-4B54-8885-C7E22A4589AA}" type="parTrans" cxnId="{615A291E-6AA9-4E8A-BBFC-8CD81367B695}">
      <dgm:prSet/>
      <dgm:spPr/>
      <dgm:t>
        <a:bodyPr/>
        <a:lstStyle/>
        <a:p>
          <a:endParaRPr lang="en-US"/>
        </a:p>
      </dgm:t>
    </dgm:pt>
    <dgm:pt modelId="{0CA3F57F-C1A3-4ED6-A655-99B2F61F8C47}" type="sibTrans" cxnId="{615A291E-6AA9-4E8A-BBFC-8CD81367B695}">
      <dgm:prSet/>
      <dgm:spPr/>
      <dgm:t>
        <a:bodyPr/>
        <a:lstStyle/>
        <a:p>
          <a:endParaRPr lang="en-US"/>
        </a:p>
      </dgm:t>
    </dgm:pt>
    <dgm:pt modelId="{E3071DAD-D473-4062-A4C3-939A58B1A678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View Enquiries</a:t>
          </a:r>
          <a:endParaRPr lang="en-US" sz="1800" dirty="0">
            <a:solidFill>
              <a:schemeClr val="tx1"/>
            </a:solidFill>
          </a:endParaRPr>
        </a:p>
      </dgm:t>
    </dgm:pt>
    <dgm:pt modelId="{46571F2E-3A2F-4B7E-83CC-1D0B91A37B27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View Premium orders</a:t>
          </a:r>
          <a:endParaRPr lang="en-US" sz="1800" dirty="0">
            <a:solidFill>
              <a:schemeClr val="tx1"/>
            </a:solidFill>
          </a:endParaRPr>
        </a:p>
      </dgm:t>
    </dgm:pt>
    <dgm:pt modelId="{21DAE86D-F7DE-4E0D-B175-41EC2A6EADDB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Manage News</a:t>
          </a:r>
          <a:endParaRPr lang="en-US" sz="1800" dirty="0">
            <a:solidFill>
              <a:schemeClr val="tx1"/>
            </a:solidFill>
          </a:endParaRPr>
        </a:p>
      </dgm:t>
    </dgm:pt>
    <dgm:pt modelId="{F5CCD1B1-CB07-4880-B256-7CA0A8D9A9EF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Manage Products</a:t>
          </a:r>
          <a:endParaRPr lang="en-US" sz="1800" dirty="0">
            <a:solidFill>
              <a:schemeClr val="tx1"/>
            </a:solidFill>
          </a:endParaRPr>
        </a:p>
      </dgm:t>
    </dgm:pt>
    <dgm:pt modelId="{B9B3C5C0-80C9-4CBC-801A-FCFDF9F5204D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Manage Requests</a:t>
          </a:r>
          <a:endParaRPr lang="en-US" sz="1800" dirty="0">
            <a:solidFill>
              <a:schemeClr val="tx1"/>
            </a:solidFill>
          </a:endParaRPr>
        </a:p>
      </dgm:t>
    </dgm:pt>
    <dgm:pt modelId="{27524FFA-8CD5-4572-9979-89A28B07A4C2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Manage Users</a:t>
          </a:r>
          <a:endParaRPr lang="en-US" sz="1800" dirty="0">
            <a:solidFill>
              <a:schemeClr val="tx1"/>
            </a:solidFill>
          </a:endParaRPr>
        </a:p>
      </dgm:t>
    </dgm:pt>
    <dgm:pt modelId="{B273B1B9-38A5-4D08-AED5-5396C1C60A5A}">
      <dgm:prSet custT="1"/>
      <dgm:spPr/>
      <dgm:t>
        <a:bodyPr/>
        <a:lstStyle/>
        <a:p>
          <a:pPr rtl="0"/>
          <a:r>
            <a:rPr lang="en-US" sz="2800" dirty="0" smtClean="0"/>
            <a:t>Admin</a:t>
          </a:r>
          <a:endParaRPr lang="en-US" sz="2800" dirty="0"/>
        </a:p>
      </dgm:t>
    </dgm:pt>
    <dgm:pt modelId="{37B3A8BF-6D7F-4E8E-8877-F3C30D16283A}" type="sibTrans" cxnId="{6C9B22C3-FA21-4D9A-9A07-10D172978E19}">
      <dgm:prSet/>
      <dgm:spPr/>
      <dgm:t>
        <a:bodyPr/>
        <a:lstStyle/>
        <a:p>
          <a:endParaRPr lang="en-US"/>
        </a:p>
      </dgm:t>
    </dgm:pt>
    <dgm:pt modelId="{3E700C78-C853-4C14-8190-3509ED626C12}" type="parTrans" cxnId="{6C9B22C3-FA21-4D9A-9A07-10D172978E19}">
      <dgm:prSet/>
      <dgm:spPr/>
      <dgm:t>
        <a:bodyPr/>
        <a:lstStyle/>
        <a:p>
          <a:endParaRPr lang="en-US"/>
        </a:p>
      </dgm:t>
    </dgm:pt>
    <dgm:pt modelId="{78AF1964-2F7C-4362-ABF1-999B0AF85769}" type="sibTrans" cxnId="{65F3FB89-4805-438F-952B-23F7DC89C979}">
      <dgm:prSet/>
      <dgm:spPr/>
      <dgm:t>
        <a:bodyPr/>
        <a:lstStyle/>
        <a:p>
          <a:endParaRPr lang="en-US"/>
        </a:p>
      </dgm:t>
    </dgm:pt>
    <dgm:pt modelId="{FB896BD4-EA8A-4379-8005-BA8993583656}" type="parTrans" cxnId="{65F3FB89-4805-438F-952B-23F7DC89C979}">
      <dgm:prSet/>
      <dgm:spPr/>
      <dgm:t>
        <a:bodyPr/>
        <a:lstStyle/>
        <a:p>
          <a:endParaRPr lang="en-US"/>
        </a:p>
      </dgm:t>
    </dgm:pt>
    <dgm:pt modelId="{7491FDEA-80BC-47EB-BFBE-4FDA2AA0DAC4}" type="sibTrans" cxnId="{52FD7FB0-593A-4D9C-AFF3-78B116300440}">
      <dgm:prSet/>
      <dgm:spPr/>
      <dgm:t>
        <a:bodyPr/>
        <a:lstStyle/>
        <a:p>
          <a:endParaRPr lang="en-US"/>
        </a:p>
      </dgm:t>
    </dgm:pt>
    <dgm:pt modelId="{A4D86DB2-A8D6-4521-ADB3-EAD4CB920C7E}" type="parTrans" cxnId="{52FD7FB0-593A-4D9C-AFF3-78B116300440}">
      <dgm:prSet/>
      <dgm:spPr/>
      <dgm:t>
        <a:bodyPr/>
        <a:lstStyle/>
        <a:p>
          <a:endParaRPr lang="en-US"/>
        </a:p>
      </dgm:t>
    </dgm:pt>
    <dgm:pt modelId="{43AD1EFA-544C-4A7C-A195-5FE068956419}" type="sibTrans" cxnId="{DF2D6D66-3C23-4773-991E-D35FD6839998}">
      <dgm:prSet/>
      <dgm:spPr/>
      <dgm:t>
        <a:bodyPr/>
        <a:lstStyle/>
        <a:p>
          <a:endParaRPr lang="en-US"/>
        </a:p>
      </dgm:t>
    </dgm:pt>
    <dgm:pt modelId="{11A22D61-90C1-4799-9844-2266680FDE80}" type="parTrans" cxnId="{DF2D6D66-3C23-4773-991E-D35FD6839998}">
      <dgm:prSet/>
      <dgm:spPr/>
      <dgm:t>
        <a:bodyPr/>
        <a:lstStyle/>
        <a:p>
          <a:endParaRPr lang="en-US"/>
        </a:p>
      </dgm:t>
    </dgm:pt>
    <dgm:pt modelId="{346F849C-228B-4D99-B737-19CDE374C1F4}" type="sibTrans" cxnId="{470B7E84-52EB-4AC2-9B63-C51C13C5BCED}">
      <dgm:prSet/>
      <dgm:spPr/>
      <dgm:t>
        <a:bodyPr/>
        <a:lstStyle/>
        <a:p>
          <a:endParaRPr lang="en-US"/>
        </a:p>
      </dgm:t>
    </dgm:pt>
    <dgm:pt modelId="{C0D7C5BF-9020-4597-80F7-2A4A662146E4}" type="parTrans" cxnId="{470B7E84-52EB-4AC2-9B63-C51C13C5BCED}">
      <dgm:prSet/>
      <dgm:spPr/>
      <dgm:t>
        <a:bodyPr/>
        <a:lstStyle/>
        <a:p>
          <a:endParaRPr lang="en-US"/>
        </a:p>
      </dgm:t>
    </dgm:pt>
    <dgm:pt modelId="{A20AF060-F95D-4BD4-BEB2-AD1B762DFFDD}" type="sibTrans" cxnId="{3D054434-74F9-4C72-A786-329C83BB7B2B}">
      <dgm:prSet/>
      <dgm:spPr/>
      <dgm:t>
        <a:bodyPr/>
        <a:lstStyle/>
        <a:p>
          <a:endParaRPr lang="en-US"/>
        </a:p>
      </dgm:t>
    </dgm:pt>
    <dgm:pt modelId="{47A44FE1-32B2-465E-A227-2702C9EBDF4A}" type="parTrans" cxnId="{3D054434-74F9-4C72-A786-329C83BB7B2B}">
      <dgm:prSet/>
      <dgm:spPr/>
      <dgm:t>
        <a:bodyPr/>
        <a:lstStyle/>
        <a:p>
          <a:endParaRPr lang="en-US"/>
        </a:p>
      </dgm:t>
    </dgm:pt>
    <dgm:pt modelId="{0E66FEAD-CCA6-44FF-BE99-38469AB6879F}" type="sibTrans" cxnId="{8D89CBC3-6D16-4315-9777-012C9CC34E70}">
      <dgm:prSet/>
      <dgm:spPr/>
      <dgm:t>
        <a:bodyPr/>
        <a:lstStyle/>
        <a:p>
          <a:endParaRPr lang="en-US"/>
        </a:p>
      </dgm:t>
    </dgm:pt>
    <dgm:pt modelId="{C6E99CD5-78A0-4345-980E-835E2E4B0C1B}" type="parTrans" cxnId="{8D89CBC3-6D16-4315-9777-012C9CC34E70}">
      <dgm:prSet/>
      <dgm:spPr/>
      <dgm:t>
        <a:bodyPr/>
        <a:lstStyle/>
        <a:p>
          <a:endParaRPr lang="en-US"/>
        </a:p>
      </dgm:t>
    </dgm:pt>
    <dgm:pt modelId="{CF9B2EF9-C482-45FF-95CF-8B1AD56ED14A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Store</a:t>
          </a:r>
          <a:endParaRPr lang="en-US" sz="1800" dirty="0">
            <a:solidFill>
              <a:schemeClr val="tx1"/>
            </a:solidFill>
          </a:endParaRPr>
        </a:p>
      </dgm:t>
    </dgm:pt>
    <dgm:pt modelId="{42F5F0B6-108C-4637-94B5-18322BC18878}" type="parTrans" cxnId="{683ADD04-492B-4B74-873D-D57D629B6D31}">
      <dgm:prSet/>
      <dgm:spPr/>
      <dgm:t>
        <a:bodyPr/>
        <a:lstStyle/>
        <a:p>
          <a:endParaRPr lang="en-US"/>
        </a:p>
      </dgm:t>
    </dgm:pt>
    <dgm:pt modelId="{4B42F408-CC9A-4BB8-A6A3-5FAE750F84EB}" type="sibTrans" cxnId="{683ADD04-492B-4B74-873D-D57D629B6D31}">
      <dgm:prSet/>
      <dgm:spPr/>
      <dgm:t>
        <a:bodyPr/>
        <a:lstStyle/>
        <a:p>
          <a:endParaRPr lang="en-US"/>
        </a:p>
      </dgm:t>
    </dgm:pt>
    <dgm:pt modelId="{AE9A67CA-5780-4B89-91C8-2B49EE2543F7}">
      <dgm:prSet custT="1"/>
      <dgm:spPr/>
      <dgm:t>
        <a:bodyPr/>
        <a:lstStyle/>
        <a:p>
          <a:r>
            <a:rPr lang="en-US" sz="1800" dirty="0" smtClean="0">
              <a:solidFill>
                <a:schemeClr val="tx1"/>
              </a:solidFill>
            </a:rPr>
            <a:t>Download Result</a:t>
          </a:r>
          <a:endParaRPr lang="en-US" sz="1800" dirty="0">
            <a:solidFill>
              <a:schemeClr val="tx1"/>
            </a:solidFill>
          </a:endParaRPr>
        </a:p>
      </dgm:t>
    </dgm:pt>
    <dgm:pt modelId="{9944FACB-6B20-4CED-8C9B-8A55014BCBE5}" type="parTrans" cxnId="{0859D7EB-F677-4887-A949-62B244382089}">
      <dgm:prSet/>
      <dgm:spPr/>
      <dgm:t>
        <a:bodyPr/>
        <a:lstStyle/>
        <a:p>
          <a:endParaRPr lang="en-US"/>
        </a:p>
      </dgm:t>
    </dgm:pt>
    <dgm:pt modelId="{CB25C9AB-D2CA-40D0-96E6-AEBCF82FAFED}" type="sibTrans" cxnId="{0859D7EB-F677-4887-A949-62B244382089}">
      <dgm:prSet/>
      <dgm:spPr/>
      <dgm:t>
        <a:bodyPr/>
        <a:lstStyle/>
        <a:p>
          <a:endParaRPr lang="en-US"/>
        </a:p>
      </dgm:t>
    </dgm:pt>
    <dgm:pt modelId="{711D65BA-2743-40CB-9DE1-87C4E06FCC14}" type="pres">
      <dgm:prSet presAssocID="{CDE25825-DDEA-4488-82DE-CF95428F7152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FE91C0-7507-4A92-A7FD-5F9022DCF2D9}" type="pres">
      <dgm:prSet presAssocID="{B273B1B9-38A5-4D08-AED5-5396C1C60A5A}" presName="compNode" presStyleCnt="0"/>
      <dgm:spPr/>
    </dgm:pt>
    <dgm:pt modelId="{881DD8C8-170F-4C59-A45F-4226672A504E}" type="pres">
      <dgm:prSet presAssocID="{B273B1B9-38A5-4D08-AED5-5396C1C60A5A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D3510C-89A1-44C8-81A7-0B523EC7A2D2}" type="pres">
      <dgm:prSet presAssocID="{B273B1B9-38A5-4D08-AED5-5396C1C60A5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A5F8F6-EC11-48FC-937B-A315430F1B35}" type="pres">
      <dgm:prSet presAssocID="{B273B1B9-38A5-4D08-AED5-5396C1C60A5A}" presName="parentRect" presStyleLbl="alignNode1" presStyleIdx="0" presStyleCnt="2" custScaleY="45970" custLinFactNeighborX="-92" custLinFactNeighborY="-35242"/>
      <dgm:spPr/>
      <dgm:t>
        <a:bodyPr/>
        <a:lstStyle/>
        <a:p>
          <a:endParaRPr lang="en-US"/>
        </a:p>
      </dgm:t>
    </dgm:pt>
    <dgm:pt modelId="{D4012BBD-CF5B-4DFA-BA12-654BE421BDE5}" type="pres">
      <dgm:prSet presAssocID="{B273B1B9-38A5-4D08-AED5-5396C1C60A5A}" presName="adorn" presStyleLbl="fgAccFollowNode1" presStyleIdx="0" presStyleCnt="2" custLinFactNeighborX="-13864" custLinFactNeighborY="-6832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BE801D26-CE55-4A6C-BBA2-097D6C6B5DB0}" type="pres">
      <dgm:prSet presAssocID="{37B3A8BF-6D7F-4E8E-8877-F3C30D16283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D972E9F-022E-4B99-B609-59C41739697C}" type="pres">
      <dgm:prSet presAssocID="{E58BD0C0-B404-4C6E-9BE5-0ECF2B57B8BC}" presName="compNode" presStyleCnt="0"/>
      <dgm:spPr/>
    </dgm:pt>
    <dgm:pt modelId="{0AA6508C-C5FC-48BC-9145-DBE74C491267}" type="pres">
      <dgm:prSet presAssocID="{E58BD0C0-B404-4C6E-9BE5-0ECF2B57B8BC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CFDC55-A165-47C3-A36E-B1C96A617F5B}" type="pres">
      <dgm:prSet presAssocID="{E58BD0C0-B404-4C6E-9BE5-0ECF2B57B8BC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0E1162-C383-4FD7-A608-1A7FE5A42DEF}" type="pres">
      <dgm:prSet presAssocID="{E58BD0C0-B404-4C6E-9BE5-0ECF2B57B8BC}" presName="parentRect" presStyleLbl="alignNode1" presStyleIdx="1" presStyleCnt="2" custScaleY="38260" custLinFactNeighborX="83" custLinFactNeighborY="-30571"/>
      <dgm:spPr/>
      <dgm:t>
        <a:bodyPr/>
        <a:lstStyle/>
        <a:p>
          <a:endParaRPr lang="en-US"/>
        </a:p>
      </dgm:t>
    </dgm:pt>
    <dgm:pt modelId="{15224E59-747F-45C6-A2C9-7DCF934D8F0B}" type="pres">
      <dgm:prSet presAssocID="{E58BD0C0-B404-4C6E-9BE5-0ECF2B57B8BC}" presName="adorn" presStyleLbl="fgAccFollowNode1" presStyleIdx="1" presStyleCnt="2" custLinFactNeighborX="-19675" custLinFactNeighborY="-68329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0859D7EB-F677-4887-A949-62B244382089}" srcId="{E58BD0C0-B404-4C6E-9BE5-0ECF2B57B8BC}" destId="{AE9A67CA-5780-4B89-91C8-2B49EE2543F7}" srcOrd="1" destOrd="0" parTransId="{9944FACB-6B20-4CED-8C9B-8A55014BCBE5}" sibTransId="{CB25C9AB-D2CA-40D0-96E6-AEBCF82FAFED}"/>
    <dgm:cxn modelId="{3D054434-74F9-4C72-A786-329C83BB7B2B}" srcId="{B273B1B9-38A5-4D08-AED5-5396C1C60A5A}" destId="{B9B3C5C0-80C9-4CBC-801A-FCFDF9F5204D}" srcOrd="1" destOrd="0" parTransId="{47A44FE1-32B2-465E-A227-2702C9EBDF4A}" sibTransId="{A20AF060-F95D-4BD4-BEB2-AD1B762DFFDD}"/>
    <dgm:cxn modelId="{B9014192-54D1-4DD3-B424-671E7C31CE54}" type="presOf" srcId="{AC7EEDC1-B645-42C9-A59A-2130FCDD6CDF}" destId="{0AA6508C-C5FC-48BC-9145-DBE74C491267}" srcOrd="0" destOrd="4" presId="urn:microsoft.com/office/officeart/2005/8/layout/bList2"/>
    <dgm:cxn modelId="{DF2D6D66-3C23-4773-991E-D35FD6839998}" srcId="{B273B1B9-38A5-4D08-AED5-5396C1C60A5A}" destId="{21DAE86D-F7DE-4E0D-B175-41EC2A6EADDB}" srcOrd="3" destOrd="0" parTransId="{11A22D61-90C1-4799-9844-2266680FDE80}" sibTransId="{43AD1EFA-544C-4A7C-A195-5FE068956419}"/>
    <dgm:cxn modelId="{615A291E-6AA9-4E8A-BBFC-8CD81367B695}" srcId="{E58BD0C0-B404-4C6E-9BE5-0ECF2B57B8BC}" destId="{94FEF34A-3687-4701-826F-0F1608728357}" srcOrd="5" destOrd="0" parTransId="{B71B28FF-B521-4B54-8885-C7E22A4589AA}" sibTransId="{0CA3F57F-C1A3-4ED6-A655-99B2F61F8C47}"/>
    <dgm:cxn modelId="{03F64E07-EB98-4540-A757-81758015169F}" type="presOf" srcId="{CF9B2EF9-C482-45FF-95CF-8B1AD56ED14A}" destId="{0AA6508C-C5FC-48BC-9145-DBE74C491267}" srcOrd="0" destOrd="3" presId="urn:microsoft.com/office/officeart/2005/8/layout/bList2"/>
    <dgm:cxn modelId="{B0BAE3A5-851C-4F21-AA12-CBEC7F60B694}" type="presOf" srcId="{21DAE86D-F7DE-4E0D-B175-41EC2A6EADDB}" destId="{881DD8C8-170F-4C59-A45F-4226672A504E}" srcOrd="0" destOrd="3" presId="urn:microsoft.com/office/officeart/2005/8/layout/bList2"/>
    <dgm:cxn modelId="{484AEB81-1B2D-4836-8D3E-7B03D49F2437}" srcId="{CDE25825-DDEA-4488-82DE-CF95428F7152}" destId="{E58BD0C0-B404-4C6E-9BE5-0ECF2B57B8BC}" srcOrd="1" destOrd="0" parTransId="{05DC64E8-DE80-481E-B3C0-34DD6994AB0E}" sibTransId="{1373FA1E-53B0-4147-895C-E4B5D3436CE0}"/>
    <dgm:cxn modelId="{888814E4-769E-45F1-AF01-E563EF947D9B}" srcId="{E58BD0C0-B404-4C6E-9BE5-0ECF2B57B8BC}" destId="{28359617-954D-4663-8887-190E13872923}" srcOrd="0" destOrd="0" parTransId="{EF5792B6-BEB1-4971-B9C5-760197CDE838}" sibTransId="{785F933D-D003-4A40-8869-DB121B46DA4A}"/>
    <dgm:cxn modelId="{D8BC86F9-7242-42D2-B362-42F6CB01498E}" type="presOf" srcId="{B9B3C5C0-80C9-4CBC-801A-FCFDF9F5204D}" destId="{881DD8C8-170F-4C59-A45F-4226672A504E}" srcOrd="0" destOrd="1" presId="urn:microsoft.com/office/officeart/2005/8/layout/bList2"/>
    <dgm:cxn modelId="{00FA705E-1FCE-4C09-A991-022872F483CE}" type="presOf" srcId="{ECB3C8C3-DEF6-4418-8654-91AAE2CAB15D}" destId="{0AA6508C-C5FC-48BC-9145-DBE74C491267}" srcOrd="0" destOrd="2" presId="urn:microsoft.com/office/officeart/2005/8/layout/bList2"/>
    <dgm:cxn modelId="{C4DDF8AB-D4AE-46A9-AA87-BF08D93A5880}" type="presOf" srcId="{46571F2E-3A2F-4B7E-83CC-1D0B91A37B27}" destId="{881DD8C8-170F-4C59-A45F-4226672A504E}" srcOrd="0" destOrd="4" presId="urn:microsoft.com/office/officeart/2005/8/layout/bList2"/>
    <dgm:cxn modelId="{8D89CBC3-6D16-4315-9777-012C9CC34E70}" srcId="{B273B1B9-38A5-4D08-AED5-5396C1C60A5A}" destId="{27524FFA-8CD5-4572-9979-89A28B07A4C2}" srcOrd="0" destOrd="0" parTransId="{C6E99CD5-78A0-4345-980E-835E2E4B0C1B}" sibTransId="{0E66FEAD-CCA6-44FF-BE99-38469AB6879F}"/>
    <dgm:cxn modelId="{E65307B5-6754-4B3A-BFA1-4B6F5E88FB30}" type="presOf" srcId="{AE9A67CA-5780-4B89-91C8-2B49EE2543F7}" destId="{0AA6508C-C5FC-48BC-9145-DBE74C491267}" srcOrd="0" destOrd="1" presId="urn:microsoft.com/office/officeart/2005/8/layout/bList2"/>
    <dgm:cxn modelId="{D5105112-2B50-4117-84A0-9B007539ED31}" type="presOf" srcId="{F5CCD1B1-CB07-4880-B256-7CA0A8D9A9EF}" destId="{881DD8C8-170F-4C59-A45F-4226672A504E}" srcOrd="0" destOrd="2" presId="urn:microsoft.com/office/officeart/2005/8/layout/bList2"/>
    <dgm:cxn modelId="{59D9484A-6D5D-4D78-91A5-469626CC59BE}" type="presOf" srcId="{E3071DAD-D473-4062-A4C3-939A58B1A678}" destId="{881DD8C8-170F-4C59-A45F-4226672A504E}" srcOrd="0" destOrd="5" presId="urn:microsoft.com/office/officeart/2005/8/layout/bList2"/>
    <dgm:cxn modelId="{4133A1A2-5868-43E4-909E-EFCC0542C48B}" type="presOf" srcId="{E58BD0C0-B404-4C6E-9BE5-0ECF2B57B8BC}" destId="{5F0E1162-C383-4FD7-A608-1A7FE5A42DEF}" srcOrd="1" destOrd="0" presId="urn:microsoft.com/office/officeart/2005/8/layout/bList2"/>
    <dgm:cxn modelId="{0EA12424-FE68-4553-BF0F-5C80516705EC}" type="presOf" srcId="{37B3A8BF-6D7F-4E8E-8877-F3C30D16283A}" destId="{BE801D26-CE55-4A6C-BBA2-097D6C6B5DB0}" srcOrd="0" destOrd="0" presId="urn:microsoft.com/office/officeart/2005/8/layout/bList2"/>
    <dgm:cxn modelId="{470B7E84-52EB-4AC2-9B63-C51C13C5BCED}" srcId="{B273B1B9-38A5-4D08-AED5-5396C1C60A5A}" destId="{F5CCD1B1-CB07-4880-B256-7CA0A8D9A9EF}" srcOrd="2" destOrd="0" parTransId="{C0D7C5BF-9020-4597-80F7-2A4A662146E4}" sibTransId="{346F849C-228B-4D99-B737-19CDE374C1F4}"/>
    <dgm:cxn modelId="{0688204A-E636-4378-914A-B522A52A534B}" type="presOf" srcId="{E58BD0C0-B404-4C6E-9BE5-0ECF2B57B8BC}" destId="{6DCFDC55-A165-47C3-A36E-B1C96A617F5B}" srcOrd="0" destOrd="0" presId="urn:microsoft.com/office/officeart/2005/8/layout/bList2"/>
    <dgm:cxn modelId="{10183C09-EB0B-4EBC-A3CD-1E53E637040B}" srcId="{E58BD0C0-B404-4C6E-9BE5-0ECF2B57B8BC}" destId="{ECB3C8C3-DEF6-4418-8654-91AAE2CAB15D}" srcOrd="2" destOrd="0" parTransId="{165B5E6C-3889-4442-AC60-43222E2D000D}" sibTransId="{E14FC6A7-5B40-44BB-B1FC-4570E10E9FA1}"/>
    <dgm:cxn modelId="{6C9B22C3-FA21-4D9A-9A07-10D172978E19}" srcId="{CDE25825-DDEA-4488-82DE-CF95428F7152}" destId="{B273B1B9-38A5-4D08-AED5-5396C1C60A5A}" srcOrd="0" destOrd="0" parTransId="{3E700C78-C853-4C14-8190-3509ED626C12}" sibTransId="{37B3A8BF-6D7F-4E8E-8877-F3C30D16283A}"/>
    <dgm:cxn modelId="{C2A2C735-4D33-4497-A3C7-AD41BD7ED1DC}" type="presOf" srcId="{B273B1B9-38A5-4D08-AED5-5396C1C60A5A}" destId="{A7A5F8F6-EC11-48FC-937B-A315430F1B35}" srcOrd="1" destOrd="0" presId="urn:microsoft.com/office/officeart/2005/8/layout/bList2"/>
    <dgm:cxn modelId="{65F3FB89-4805-438F-952B-23F7DC89C979}" srcId="{B273B1B9-38A5-4D08-AED5-5396C1C60A5A}" destId="{E3071DAD-D473-4062-A4C3-939A58B1A678}" srcOrd="5" destOrd="0" parTransId="{FB896BD4-EA8A-4379-8005-BA8993583656}" sibTransId="{78AF1964-2F7C-4362-ABF1-999B0AF85769}"/>
    <dgm:cxn modelId="{06C7A92F-09E5-452E-AF7E-EA81469F9C69}" type="presOf" srcId="{B273B1B9-38A5-4D08-AED5-5396C1C60A5A}" destId="{0BD3510C-89A1-44C8-81A7-0B523EC7A2D2}" srcOrd="0" destOrd="0" presId="urn:microsoft.com/office/officeart/2005/8/layout/bList2"/>
    <dgm:cxn modelId="{984A784A-5D58-489D-A44A-48055883CA6A}" type="presOf" srcId="{27524FFA-8CD5-4572-9979-89A28B07A4C2}" destId="{881DD8C8-170F-4C59-A45F-4226672A504E}" srcOrd="0" destOrd="0" presId="urn:microsoft.com/office/officeart/2005/8/layout/bList2"/>
    <dgm:cxn modelId="{043AD069-4ED5-4595-A18A-CB855DD1ABD0}" type="presOf" srcId="{94FEF34A-3687-4701-826F-0F1608728357}" destId="{0AA6508C-C5FC-48BC-9145-DBE74C491267}" srcOrd="0" destOrd="5" presId="urn:microsoft.com/office/officeart/2005/8/layout/bList2"/>
    <dgm:cxn modelId="{683ADD04-492B-4B74-873D-D57D629B6D31}" srcId="{E58BD0C0-B404-4C6E-9BE5-0ECF2B57B8BC}" destId="{CF9B2EF9-C482-45FF-95CF-8B1AD56ED14A}" srcOrd="3" destOrd="0" parTransId="{42F5F0B6-108C-4637-94B5-18322BC18878}" sibTransId="{4B42F408-CC9A-4BB8-A6A3-5FAE750F84EB}"/>
    <dgm:cxn modelId="{98032532-B140-4812-92E0-91B541293137}" type="presOf" srcId="{28359617-954D-4663-8887-190E13872923}" destId="{0AA6508C-C5FC-48BC-9145-DBE74C491267}" srcOrd="0" destOrd="0" presId="urn:microsoft.com/office/officeart/2005/8/layout/bList2"/>
    <dgm:cxn modelId="{A8DBE570-7F80-4164-AFD8-8DBCD8BBCC85}" type="presOf" srcId="{CDE25825-DDEA-4488-82DE-CF95428F7152}" destId="{711D65BA-2743-40CB-9DE1-87C4E06FCC14}" srcOrd="0" destOrd="0" presId="urn:microsoft.com/office/officeart/2005/8/layout/bList2"/>
    <dgm:cxn modelId="{52FD7FB0-593A-4D9C-AFF3-78B116300440}" srcId="{B273B1B9-38A5-4D08-AED5-5396C1C60A5A}" destId="{46571F2E-3A2F-4B7E-83CC-1D0B91A37B27}" srcOrd="4" destOrd="0" parTransId="{A4D86DB2-A8D6-4521-ADB3-EAD4CB920C7E}" sibTransId="{7491FDEA-80BC-47EB-BFBE-4FDA2AA0DAC4}"/>
    <dgm:cxn modelId="{FC88C3C5-1D14-4CC8-A9A2-3A8DF583EB8A}" srcId="{E58BD0C0-B404-4C6E-9BE5-0ECF2B57B8BC}" destId="{AC7EEDC1-B645-42C9-A59A-2130FCDD6CDF}" srcOrd="4" destOrd="0" parTransId="{563A5A15-D3EC-476D-BC70-82C986D37EA2}" sibTransId="{D0756975-A72A-4BEA-8FA5-F45C26D7591E}"/>
    <dgm:cxn modelId="{1AF3F77B-A180-4317-8EAA-D4C3760E9052}" type="presParOf" srcId="{711D65BA-2743-40CB-9DE1-87C4E06FCC14}" destId="{C5FE91C0-7507-4A92-A7FD-5F9022DCF2D9}" srcOrd="0" destOrd="0" presId="urn:microsoft.com/office/officeart/2005/8/layout/bList2"/>
    <dgm:cxn modelId="{05ADAD14-CF4C-4C67-A648-45B13A8CE1E6}" type="presParOf" srcId="{C5FE91C0-7507-4A92-A7FD-5F9022DCF2D9}" destId="{881DD8C8-170F-4C59-A45F-4226672A504E}" srcOrd="0" destOrd="0" presId="urn:microsoft.com/office/officeart/2005/8/layout/bList2"/>
    <dgm:cxn modelId="{42B3F54C-BF15-4E50-AC8E-37CE3DAF6B85}" type="presParOf" srcId="{C5FE91C0-7507-4A92-A7FD-5F9022DCF2D9}" destId="{0BD3510C-89A1-44C8-81A7-0B523EC7A2D2}" srcOrd="1" destOrd="0" presId="urn:microsoft.com/office/officeart/2005/8/layout/bList2"/>
    <dgm:cxn modelId="{FE4E7EF0-8171-4D8F-B77F-DC4BF52CC6A3}" type="presParOf" srcId="{C5FE91C0-7507-4A92-A7FD-5F9022DCF2D9}" destId="{A7A5F8F6-EC11-48FC-937B-A315430F1B35}" srcOrd="2" destOrd="0" presId="urn:microsoft.com/office/officeart/2005/8/layout/bList2"/>
    <dgm:cxn modelId="{39E952F3-0AAA-4B13-85B3-7C526B2621D7}" type="presParOf" srcId="{C5FE91C0-7507-4A92-A7FD-5F9022DCF2D9}" destId="{D4012BBD-CF5B-4DFA-BA12-654BE421BDE5}" srcOrd="3" destOrd="0" presId="urn:microsoft.com/office/officeart/2005/8/layout/bList2"/>
    <dgm:cxn modelId="{73904E11-C971-4712-A5B8-508345082BDD}" type="presParOf" srcId="{711D65BA-2743-40CB-9DE1-87C4E06FCC14}" destId="{BE801D26-CE55-4A6C-BBA2-097D6C6B5DB0}" srcOrd="1" destOrd="0" presId="urn:microsoft.com/office/officeart/2005/8/layout/bList2"/>
    <dgm:cxn modelId="{B0AC5752-A63A-4C7B-BC94-A3354BD9640B}" type="presParOf" srcId="{711D65BA-2743-40CB-9DE1-87C4E06FCC14}" destId="{DD972E9F-022E-4B99-B609-59C41739697C}" srcOrd="2" destOrd="0" presId="urn:microsoft.com/office/officeart/2005/8/layout/bList2"/>
    <dgm:cxn modelId="{E8EB335A-482D-4A3A-A0A9-67FE09F07370}" type="presParOf" srcId="{DD972E9F-022E-4B99-B609-59C41739697C}" destId="{0AA6508C-C5FC-48BC-9145-DBE74C491267}" srcOrd="0" destOrd="0" presId="urn:microsoft.com/office/officeart/2005/8/layout/bList2"/>
    <dgm:cxn modelId="{99FCC793-E66E-4344-A047-21D36310CD20}" type="presParOf" srcId="{DD972E9F-022E-4B99-B609-59C41739697C}" destId="{6DCFDC55-A165-47C3-A36E-B1C96A617F5B}" srcOrd="1" destOrd="0" presId="urn:microsoft.com/office/officeart/2005/8/layout/bList2"/>
    <dgm:cxn modelId="{F3193280-4EBF-4C7E-A799-E8C79417AE24}" type="presParOf" srcId="{DD972E9F-022E-4B99-B609-59C41739697C}" destId="{5F0E1162-C383-4FD7-A608-1A7FE5A42DEF}" srcOrd="2" destOrd="0" presId="urn:microsoft.com/office/officeart/2005/8/layout/bList2"/>
    <dgm:cxn modelId="{25971B01-4B05-4F77-BFB5-B01AE218EE2B}" type="presParOf" srcId="{DD972E9F-022E-4B99-B609-59C41739697C}" destId="{15224E59-747F-45C6-A2C9-7DCF934D8F0B}" srcOrd="3" destOrd="0" presId="urn:microsoft.com/office/officeart/2005/8/layout/b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CDF823-3D76-4458-BA8B-195F05386762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6B74C3-6FE5-400D-9F31-F7D8699AB61F}">
      <dgm:prSet/>
      <dgm:spPr/>
      <dgm:t>
        <a:bodyPr/>
        <a:lstStyle/>
        <a:p>
          <a:pPr rtl="0"/>
          <a:r>
            <a:rPr lang="en-US" dirty="0" smtClean="0"/>
            <a:t>Visitor</a:t>
          </a:r>
          <a:endParaRPr lang="en-US" dirty="0"/>
        </a:p>
      </dgm:t>
    </dgm:pt>
    <dgm:pt modelId="{73853160-D723-402C-B12A-5C8015377DB5}" type="parTrans" cxnId="{65FAA5FD-35E0-4EA2-A505-6198E14A1A40}">
      <dgm:prSet/>
      <dgm:spPr/>
      <dgm:t>
        <a:bodyPr/>
        <a:lstStyle/>
        <a:p>
          <a:endParaRPr lang="en-US"/>
        </a:p>
      </dgm:t>
    </dgm:pt>
    <dgm:pt modelId="{54A39A14-36D4-4EBE-8025-5758930BC7FF}" type="sibTrans" cxnId="{65FAA5FD-35E0-4EA2-A505-6198E14A1A40}">
      <dgm:prSet/>
      <dgm:spPr/>
      <dgm:t>
        <a:bodyPr/>
        <a:lstStyle/>
        <a:p>
          <a:endParaRPr lang="en-US"/>
        </a:p>
      </dgm:t>
    </dgm:pt>
    <dgm:pt modelId="{B208F409-1932-45AB-B0AC-90A815CCA303}">
      <dgm:prSet custT="1"/>
      <dgm:spPr/>
      <dgm:t>
        <a:bodyPr/>
        <a:lstStyle/>
        <a:p>
          <a:pPr rtl="0"/>
          <a:r>
            <a:rPr lang="en-US" sz="1800" dirty="0" smtClean="0"/>
            <a:t>Submit Enquiry</a:t>
          </a:r>
          <a:endParaRPr lang="en-US" sz="1800" dirty="0"/>
        </a:p>
      </dgm:t>
    </dgm:pt>
    <dgm:pt modelId="{C0713DAD-4EAB-4442-864C-5363670C4C83}" type="parTrans" cxnId="{88DD3F16-5BFE-4EC7-AC37-FBED569E20AF}">
      <dgm:prSet/>
      <dgm:spPr/>
      <dgm:t>
        <a:bodyPr/>
        <a:lstStyle/>
        <a:p>
          <a:endParaRPr lang="en-US"/>
        </a:p>
      </dgm:t>
    </dgm:pt>
    <dgm:pt modelId="{D609374C-00EE-4FE9-A16D-97BCFEA14D25}" type="sibTrans" cxnId="{88DD3F16-5BFE-4EC7-AC37-FBED569E20AF}">
      <dgm:prSet/>
      <dgm:spPr/>
      <dgm:t>
        <a:bodyPr/>
        <a:lstStyle/>
        <a:p>
          <a:endParaRPr lang="en-US"/>
        </a:p>
      </dgm:t>
    </dgm:pt>
    <dgm:pt modelId="{27A16857-BE89-4652-8765-175A896649EC}">
      <dgm:prSet custT="1"/>
      <dgm:spPr/>
      <dgm:t>
        <a:bodyPr/>
        <a:lstStyle/>
        <a:p>
          <a:pPr rtl="0"/>
          <a:r>
            <a:rPr lang="en-US" sz="1800" dirty="0" smtClean="0"/>
            <a:t>Access external pages</a:t>
          </a:r>
          <a:endParaRPr lang="en-US" sz="1800" dirty="0"/>
        </a:p>
      </dgm:t>
    </dgm:pt>
    <dgm:pt modelId="{11821F0C-D6F4-46B0-A781-6FA18874AE2E}" type="parTrans" cxnId="{1CCDC075-B14C-4101-8D28-CE35888E623F}">
      <dgm:prSet/>
      <dgm:spPr/>
      <dgm:t>
        <a:bodyPr/>
        <a:lstStyle/>
        <a:p>
          <a:endParaRPr lang="en-US"/>
        </a:p>
      </dgm:t>
    </dgm:pt>
    <dgm:pt modelId="{F3367A6C-6ECC-4E33-ADE7-B3C70040B9F9}" type="sibTrans" cxnId="{1CCDC075-B14C-4101-8D28-CE35888E623F}">
      <dgm:prSet/>
      <dgm:spPr/>
      <dgm:t>
        <a:bodyPr/>
        <a:lstStyle/>
        <a:p>
          <a:endParaRPr lang="en-US"/>
        </a:p>
      </dgm:t>
    </dgm:pt>
    <dgm:pt modelId="{202F0146-760E-422C-8AEB-F761A2557C7B}">
      <dgm:prSet custT="1"/>
      <dgm:spPr/>
      <dgm:t>
        <a:bodyPr/>
        <a:lstStyle/>
        <a:p>
          <a:pPr rtl="0"/>
          <a:r>
            <a:rPr lang="en-US" sz="1800" dirty="0" smtClean="0"/>
            <a:t>Translate pages</a:t>
          </a:r>
          <a:endParaRPr lang="en-US" sz="1800" dirty="0"/>
        </a:p>
      </dgm:t>
    </dgm:pt>
    <dgm:pt modelId="{AD004406-37FA-415F-BCCB-6584C5CAE7CC}" type="parTrans" cxnId="{B22F901B-B26A-4A3A-8267-2403B2D1ED67}">
      <dgm:prSet/>
      <dgm:spPr/>
      <dgm:t>
        <a:bodyPr/>
        <a:lstStyle/>
        <a:p>
          <a:endParaRPr lang="en-US"/>
        </a:p>
      </dgm:t>
    </dgm:pt>
    <dgm:pt modelId="{2CEAE710-4820-4939-9C4F-977E2355FF5F}" type="sibTrans" cxnId="{B22F901B-B26A-4A3A-8267-2403B2D1ED67}">
      <dgm:prSet/>
      <dgm:spPr/>
      <dgm:t>
        <a:bodyPr/>
        <a:lstStyle/>
        <a:p>
          <a:endParaRPr lang="en-US"/>
        </a:p>
      </dgm:t>
    </dgm:pt>
    <dgm:pt modelId="{70C10684-2E27-456E-A470-14DE65B603B1}" type="pres">
      <dgm:prSet presAssocID="{8DCDF823-3D76-4458-BA8B-195F05386762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D584CC-44D0-462E-B4EA-9F5D9409FB5A}" type="pres">
      <dgm:prSet presAssocID="{6A6B74C3-6FE5-400D-9F31-F7D8699AB61F}" presName="compNode" presStyleCnt="0"/>
      <dgm:spPr/>
    </dgm:pt>
    <dgm:pt modelId="{B02171F1-5E29-449D-9DDA-DBFF9C3CE8E4}" type="pres">
      <dgm:prSet presAssocID="{6A6B74C3-6FE5-400D-9F31-F7D8699AB61F}" presName="childRect" presStyleLbl="bgAcc1" presStyleIdx="0" presStyleCnt="1" custScaleX="356913" custScaleY="176913" custLinFactNeighborX="-270" custLinFactNeighborY="-258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1B530-3220-40E8-BBEE-254385CB3B2F}" type="pres">
      <dgm:prSet presAssocID="{6A6B74C3-6FE5-400D-9F31-F7D8699AB61F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688C3-F117-4FF8-917F-1BB02A864C56}" type="pres">
      <dgm:prSet presAssocID="{6A6B74C3-6FE5-400D-9F31-F7D8699AB61F}" presName="parentRect" presStyleLbl="alignNode1" presStyleIdx="0" presStyleCnt="1" custScaleX="357754" custScaleY="128074" custLinFactNeighborX="-3588" custLinFactNeighborY="49702"/>
      <dgm:spPr/>
      <dgm:t>
        <a:bodyPr/>
        <a:lstStyle/>
        <a:p>
          <a:endParaRPr lang="en-US"/>
        </a:p>
      </dgm:t>
    </dgm:pt>
    <dgm:pt modelId="{B254E29E-531B-4DE1-AC1D-0790A863DEEF}" type="pres">
      <dgm:prSet presAssocID="{6A6B74C3-6FE5-400D-9F31-F7D8699AB61F}" presName="adorn" presStyleLbl="fgAccFollowNode1" presStyleIdx="0" presStyleCnt="1" custScaleX="342560" custScaleY="310575" custLinFactX="100000" custLinFactNeighborX="132297" custLinFactNeighborY="-963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</dgm:ptLst>
  <dgm:cxnLst>
    <dgm:cxn modelId="{2E991D65-C257-4EE9-8F46-EC2A42C9B004}" type="presOf" srcId="{B208F409-1932-45AB-B0AC-90A815CCA303}" destId="{B02171F1-5E29-449D-9DDA-DBFF9C3CE8E4}" srcOrd="0" destOrd="0" presId="urn:microsoft.com/office/officeart/2005/8/layout/bList2"/>
    <dgm:cxn modelId="{23BABB29-F0C5-4716-B0B6-4553E0F7A9FD}" type="presOf" srcId="{202F0146-760E-422C-8AEB-F761A2557C7B}" destId="{B02171F1-5E29-449D-9DDA-DBFF9C3CE8E4}" srcOrd="0" destOrd="2" presId="urn:microsoft.com/office/officeart/2005/8/layout/bList2"/>
    <dgm:cxn modelId="{1CCDC075-B14C-4101-8D28-CE35888E623F}" srcId="{6A6B74C3-6FE5-400D-9F31-F7D8699AB61F}" destId="{27A16857-BE89-4652-8765-175A896649EC}" srcOrd="1" destOrd="0" parTransId="{11821F0C-D6F4-46B0-A781-6FA18874AE2E}" sibTransId="{F3367A6C-6ECC-4E33-ADE7-B3C70040B9F9}"/>
    <dgm:cxn modelId="{46380848-EAE5-470D-91BA-574CB7D63F92}" type="presOf" srcId="{27A16857-BE89-4652-8765-175A896649EC}" destId="{B02171F1-5E29-449D-9DDA-DBFF9C3CE8E4}" srcOrd="0" destOrd="1" presId="urn:microsoft.com/office/officeart/2005/8/layout/bList2"/>
    <dgm:cxn modelId="{B22F901B-B26A-4A3A-8267-2403B2D1ED67}" srcId="{6A6B74C3-6FE5-400D-9F31-F7D8699AB61F}" destId="{202F0146-760E-422C-8AEB-F761A2557C7B}" srcOrd="2" destOrd="0" parTransId="{AD004406-37FA-415F-BCCB-6584C5CAE7CC}" sibTransId="{2CEAE710-4820-4939-9C4F-977E2355FF5F}"/>
    <dgm:cxn modelId="{88DD3F16-5BFE-4EC7-AC37-FBED569E20AF}" srcId="{6A6B74C3-6FE5-400D-9F31-F7D8699AB61F}" destId="{B208F409-1932-45AB-B0AC-90A815CCA303}" srcOrd="0" destOrd="0" parTransId="{C0713DAD-4EAB-4442-864C-5363670C4C83}" sibTransId="{D609374C-00EE-4FE9-A16D-97BCFEA14D25}"/>
    <dgm:cxn modelId="{BA30AAA8-23E5-42CE-9D78-5F550979BF2F}" type="presOf" srcId="{8DCDF823-3D76-4458-BA8B-195F05386762}" destId="{70C10684-2E27-456E-A470-14DE65B603B1}" srcOrd="0" destOrd="0" presId="urn:microsoft.com/office/officeart/2005/8/layout/bList2"/>
    <dgm:cxn modelId="{2F49F969-9D7F-40F5-8717-6CB70EA288CD}" type="presOf" srcId="{6A6B74C3-6FE5-400D-9F31-F7D8699AB61F}" destId="{49D1B530-3220-40E8-BBEE-254385CB3B2F}" srcOrd="0" destOrd="0" presId="urn:microsoft.com/office/officeart/2005/8/layout/bList2"/>
    <dgm:cxn modelId="{5793385A-EDC4-4517-9903-FC1F72AEBCEF}" type="presOf" srcId="{6A6B74C3-6FE5-400D-9F31-F7D8699AB61F}" destId="{3DF688C3-F117-4FF8-917F-1BB02A864C56}" srcOrd="1" destOrd="0" presId="urn:microsoft.com/office/officeart/2005/8/layout/bList2"/>
    <dgm:cxn modelId="{65FAA5FD-35E0-4EA2-A505-6198E14A1A40}" srcId="{8DCDF823-3D76-4458-BA8B-195F05386762}" destId="{6A6B74C3-6FE5-400D-9F31-F7D8699AB61F}" srcOrd="0" destOrd="0" parTransId="{73853160-D723-402C-B12A-5C8015377DB5}" sibTransId="{54A39A14-36D4-4EBE-8025-5758930BC7FF}"/>
    <dgm:cxn modelId="{2F8760CA-74BE-462C-B39C-5BAEC1E1D92D}" type="presParOf" srcId="{70C10684-2E27-456E-A470-14DE65B603B1}" destId="{50D584CC-44D0-462E-B4EA-9F5D9409FB5A}" srcOrd="0" destOrd="0" presId="urn:microsoft.com/office/officeart/2005/8/layout/bList2"/>
    <dgm:cxn modelId="{3391EFAF-2B53-44DC-8B1C-26B18AC7528D}" type="presParOf" srcId="{50D584CC-44D0-462E-B4EA-9F5D9409FB5A}" destId="{B02171F1-5E29-449D-9DDA-DBFF9C3CE8E4}" srcOrd="0" destOrd="0" presId="urn:microsoft.com/office/officeart/2005/8/layout/bList2"/>
    <dgm:cxn modelId="{1D838FE7-D7BB-4D00-96A8-38DC2EC83FDA}" type="presParOf" srcId="{50D584CC-44D0-462E-B4EA-9F5D9409FB5A}" destId="{49D1B530-3220-40E8-BBEE-254385CB3B2F}" srcOrd="1" destOrd="0" presId="urn:microsoft.com/office/officeart/2005/8/layout/bList2"/>
    <dgm:cxn modelId="{2B46072B-0B3E-4842-8175-D81CCEB46156}" type="presParOf" srcId="{50D584CC-44D0-462E-B4EA-9F5D9409FB5A}" destId="{3DF688C3-F117-4FF8-917F-1BB02A864C56}" srcOrd="2" destOrd="0" presId="urn:microsoft.com/office/officeart/2005/8/layout/bList2"/>
    <dgm:cxn modelId="{8272389E-93EE-4145-9939-459D5BE76D6E}" type="presParOf" srcId="{50D584CC-44D0-462E-B4EA-9F5D9409FB5A}" destId="{B254E29E-531B-4DE1-AC1D-0790A863DEEF}" srcOrd="3" destOrd="0" presId="urn:microsoft.com/office/officeart/2005/8/layout/b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73E0370F-16D7-4D10-9F6A-7D4A0EA87D27}" type="datetimeFigureOut">
              <a:rPr lang="en-US" smtClean="0"/>
              <a:pPr/>
              <a:t>4/6/2015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175FC8C-28F2-4F00-8032-FED545D8985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psnippets.com/" TargetMode="External"/><Relationship Id="rId2" Type="http://schemas.openxmlformats.org/officeDocument/2006/relationships/hyperlink" Target="https://msdn.microsof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ackoverflow.com/" TargetMode="External"/><Relationship Id="rId4" Type="http://schemas.openxmlformats.org/officeDocument/2006/relationships/hyperlink" Target="http://www.cacoo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diagramLayout" Target="../diagrams/layout3.xml"/><Relationship Id="rId7" Type="http://schemas.openxmlformats.org/officeDocument/2006/relationships/diagramLayout" Target="../diagrams/layout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2743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Consultancy House</a:t>
            </a:r>
            <a:br>
              <a:rPr lang="en-US" sz="5400" dirty="0" smtClean="0"/>
            </a:br>
            <a:r>
              <a:rPr lang="en-US" sz="1800" dirty="0" smtClean="0"/>
              <a:t>(A Financial Consultancy Website)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Developed at</a:t>
            </a:r>
            <a:br>
              <a:rPr lang="en-US" sz="1800" dirty="0" smtClean="0"/>
            </a:br>
            <a:r>
              <a:rPr lang="en-US" sz="1800" dirty="0" smtClean="0"/>
              <a:t>SILVER TOUCH TECHNOLOGIES LTD.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DEVELOPED BY:-</a:t>
            </a:r>
            <a:br>
              <a:rPr lang="en-US" sz="1800" dirty="0" smtClean="0"/>
            </a:br>
            <a:r>
              <a:rPr lang="en-US" sz="1800" dirty="0" smtClean="0"/>
              <a:t>SHARVILAK THAKORE (ID-11CEUOS098)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114800"/>
            <a:ext cx="8534400" cy="1199704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/>
              <a:t>EXTERNAL GUIDE:                                                    INTERNAL GUIDE:</a:t>
            </a:r>
          </a:p>
          <a:p>
            <a:pPr algn="l"/>
            <a:r>
              <a:rPr lang="en-US" sz="1800" dirty="0" smtClean="0"/>
              <a:t>Mr. Sahil Nagpal                                              	   Prof. Mrudang T. Mehta</a:t>
            </a:r>
          </a:p>
          <a:p>
            <a:pPr algn="l"/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ctivity_userreques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481138"/>
            <a:ext cx="4800600" cy="47672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ACTIVITY DIAGRAMS:</a:t>
            </a:r>
            <a:br>
              <a:rPr lang="en-US" dirty="0" smtClean="0"/>
            </a:br>
            <a:r>
              <a:rPr lang="en-US" sz="2800" dirty="0" smtClean="0"/>
              <a:t>CLIENT: </a:t>
            </a:r>
            <a:r>
              <a:rPr lang="en-US" sz="3100" dirty="0" smtClean="0"/>
              <a:t>PLACE REQUEST</a:t>
            </a:r>
            <a:endParaRPr lang="en-US" sz="3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nsultancy House hom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219200"/>
            <a:ext cx="6400800" cy="4876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HOME PAGE</a:t>
            </a:r>
            <a:endParaRPr lang="en-US" sz="3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HOME PAGE IN GUJARATI</a:t>
            </a:r>
            <a:endParaRPr lang="en-US" sz="3600" dirty="0"/>
          </a:p>
        </p:txBody>
      </p:sp>
      <p:pic>
        <p:nvPicPr>
          <p:cNvPr id="6" name="Content Placeholder 5" descr="Consultancy House home gujarat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219200"/>
            <a:ext cx="6400800" cy="48768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SERVICES : ADD REQUEST</a:t>
            </a:r>
            <a:endParaRPr lang="en-US" sz="3600" dirty="0"/>
          </a:p>
        </p:txBody>
      </p:sp>
      <p:pic>
        <p:nvPicPr>
          <p:cNvPr id="5" name="Content Placeholder 4" descr="Add reques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295400"/>
            <a:ext cx="6705600" cy="48006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SERVICES : REQUEST HISTORY</a:t>
            </a:r>
            <a:endParaRPr lang="en-US" sz="3600" dirty="0"/>
          </a:p>
        </p:txBody>
      </p:sp>
      <p:pic>
        <p:nvPicPr>
          <p:cNvPr id="6" name="Content Placeholder 5" descr="Req histor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481138"/>
            <a:ext cx="7010400" cy="453866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SERVICES : STORE</a:t>
            </a:r>
            <a:endParaRPr lang="en-US" sz="3600" dirty="0"/>
          </a:p>
        </p:txBody>
      </p:sp>
      <p:pic>
        <p:nvPicPr>
          <p:cNvPr id="5" name="Content Placeholder 4" descr="sto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295400"/>
            <a:ext cx="5791200" cy="48006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SERVICES : PAYMENT GATEWAY</a:t>
            </a:r>
            <a:endParaRPr lang="en-US" sz="3600" dirty="0"/>
          </a:p>
        </p:txBody>
      </p:sp>
      <p:pic>
        <p:nvPicPr>
          <p:cNvPr id="8" name="Content Placeholder 7" descr="PayPal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219200"/>
            <a:ext cx="7086600" cy="48768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SERVICES : PAYMENT GATEWAY</a:t>
            </a:r>
            <a:endParaRPr lang="en-US" sz="3600" dirty="0"/>
          </a:p>
        </p:txBody>
      </p:sp>
      <p:pic>
        <p:nvPicPr>
          <p:cNvPr id="7" name="Content Placeholder 6" descr="paypal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2640969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SERVICES : DOWNLOAD PRODUCT</a:t>
            </a:r>
            <a:endParaRPr lang="en-US" sz="3600" dirty="0"/>
          </a:p>
        </p:txBody>
      </p:sp>
      <p:pic>
        <p:nvPicPr>
          <p:cNvPr id="5" name="Content Placeholder 4" descr="success payme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006" y="1481138"/>
            <a:ext cx="7435987" cy="4525962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ADMIN HOMEPAGE</a:t>
            </a:r>
            <a:endParaRPr lang="en-US" sz="3600" dirty="0"/>
          </a:p>
        </p:txBody>
      </p:sp>
      <p:pic>
        <p:nvPicPr>
          <p:cNvPr id="5" name="Content Placeholder 4" descr="dash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25146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an online finance related consultancy and E-Commerce website.</a:t>
            </a:r>
          </a:p>
          <a:p>
            <a:endParaRPr lang="en-US" dirty="0" smtClean="0"/>
          </a:p>
          <a:p>
            <a:r>
              <a:rPr lang="en-US" dirty="0" smtClean="0"/>
              <a:t>To bridge the gap between consultant and clients. </a:t>
            </a:r>
          </a:p>
          <a:p>
            <a:endParaRPr lang="en-US" dirty="0" smtClean="0"/>
          </a:p>
          <a:p>
            <a:r>
              <a:rPr lang="en-US" dirty="0" smtClean="0"/>
              <a:t>Simplicity in design and easy to use functionalities</a:t>
            </a:r>
          </a:p>
          <a:p>
            <a:endParaRPr lang="en-US" dirty="0" smtClean="0"/>
          </a:p>
          <a:p>
            <a:r>
              <a:rPr lang="en-US" dirty="0" smtClean="0"/>
              <a:t>Security should be maintained.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 </a:t>
            </a:r>
            <a:r>
              <a:rPr lang="en-US" sz="4000" dirty="0" smtClean="0"/>
              <a:t>Objectives of Consultancy House</a:t>
            </a:r>
            <a:endParaRPr lang="en-US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ADD PRODUCT</a:t>
            </a:r>
            <a:endParaRPr lang="en-US" sz="3600" dirty="0"/>
          </a:p>
        </p:txBody>
      </p:sp>
      <p:pic>
        <p:nvPicPr>
          <p:cNvPr id="6" name="Content Placeholder 5" descr="Add produc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333" y="1481138"/>
            <a:ext cx="7253333" cy="4525962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EDIT PRODUCT</a:t>
            </a:r>
            <a:endParaRPr lang="en-US" sz="3600" dirty="0"/>
          </a:p>
        </p:txBody>
      </p:sp>
      <p:pic>
        <p:nvPicPr>
          <p:cNvPr id="5" name="Content Placeholder 4" descr="Edit produc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95400"/>
            <a:ext cx="7843334" cy="4525962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PREMIUM ORDERS</a:t>
            </a:r>
            <a:endParaRPr lang="en-US" sz="3600" dirty="0"/>
          </a:p>
        </p:txBody>
      </p:sp>
      <p:pic>
        <p:nvPicPr>
          <p:cNvPr id="6" name="Content Placeholder 5" descr="Order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9200"/>
            <a:ext cx="8229600" cy="3008864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VIEW REQUEST</a:t>
            </a:r>
            <a:endParaRPr lang="en-US" sz="3600" dirty="0"/>
          </a:p>
        </p:txBody>
      </p:sp>
      <p:pic>
        <p:nvPicPr>
          <p:cNvPr id="10" name="Content Placeholder 9" descr="Accreq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24000"/>
            <a:ext cx="8229600" cy="3449429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EDIT REQUEST</a:t>
            </a:r>
            <a:endParaRPr lang="en-US" sz="3600" dirty="0"/>
          </a:p>
        </p:txBody>
      </p:sp>
      <p:pic>
        <p:nvPicPr>
          <p:cNvPr id="5" name="Content Placeholder 4" descr="editreques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481138"/>
            <a:ext cx="7010400" cy="4525962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ADD NEWS</a:t>
            </a:r>
            <a:endParaRPr lang="en-US" sz="3600" dirty="0"/>
          </a:p>
        </p:txBody>
      </p:sp>
      <p:pic>
        <p:nvPicPr>
          <p:cNvPr id="6" name="Content Placeholder 5" descr="addnew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4533339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EDIT NEWS</a:t>
            </a:r>
            <a:endParaRPr lang="en-US" sz="3600" dirty="0"/>
          </a:p>
        </p:txBody>
      </p:sp>
      <p:pic>
        <p:nvPicPr>
          <p:cNvPr id="8" name="Content Placeholder 7" descr="Editnew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842" y="1219200"/>
            <a:ext cx="7500157" cy="47879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ADD USER</a:t>
            </a:r>
            <a:endParaRPr lang="en-US" sz="3600" dirty="0"/>
          </a:p>
        </p:txBody>
      </p:sp>
      <p:pic>
        <p:nvPicPr>
          <p:cNvPr id="5" name="Content Placeholder 4" descr="add us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95400"/>
            <a:ext cx="7707496" cy="46482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EDIT USER</a:t>
            </a:r>
            <a:endParaRPr lang="en-US" sz="3600" dirty="0"/>
          </a:p>
        </p:txBody>
      </p:sp>
      <p:pic>
        <p:nvPicPr>
          <p:cNvPr id="6" name="Content Placeholder 5" descr="list us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47800"/>
            <a:ext cx="8077200" cy="4313984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CASES: CLIENT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8229600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/>
                <a:gridCol w="2438400"/>
              </a:tblGrid>
              <a:tr h="7286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Client</a:t>
                      </a:r>
                      <a:r>
                        <a:rPr lang="en-US" sz="1600" baseline="0" dirty="0" smtClean="0"/>
                        <a:t> Login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Add</a:t>
                      </a:r>
                      <a:r>
                        <a:rPr lang="en-US" sz="1600" baseline="0" dirty="0" smtClean="0"/>
                        <a:t> Request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View Request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Download Result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View News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View</a:t>
                      </a:r>
                      <a:r>
                        <a:rPr lang="en-US" sz="1600" baseline="0" dirty="0" smtClean="0"/>
                        <a:t> Product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Payment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Download Product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Translate External Pages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Technologies Used: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5148072"/>
          </a:xfrm>
        </p:spPr>
        <p:txBody>
          <a:bodyPr/>
          <a:lstStyle/>
          <a:p>
            <a:r>
              <a:rPr lang="en-US" dirty="0" smtClean="0"/>
              <a:t>ASP.NET Framework 4.0 with C#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10" name="Content Placeholder 6"/>
          <p:cNvGraphicFramePr>
            <a:graphicFrameLocks/>
          </p:cNvGraphicFramePr>
          <p:nvPr/>
        </p:nvGraphicFramePr>
        <p:xfrm>
          <a:off x="1295400" y="2133600"/>
          <a:ext cx="60198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CASES: ADMIN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381000" y="1219200"/>
          <a:ext cx="8229600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200"/>
                <a:gridCol w="2438400"/>
              </a:tblGrid>
              <a:tr h="72866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Admin Login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Manage Requests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Upload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Manage Products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Manage</a:t>
                      </a:r>
                      <a:r>
                        <a:rPr lang="en-US" sz="1600" baseline="0" dirty="0" smtClean="0"/>
                        <a:t> News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Manage Users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Contact Us Notification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View Premium Orders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PASS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4191000" cy="4538472"/>
          </a:xfrm>
        </p:spPr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PROBLEMS FACED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PayPal integration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Management of client’s files  on server.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Management of contents in two different languages.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Conclusion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4400" y="1066800"/>
            <a:ext cx="4038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FUTURE ENHANCEMENTS:</a:t>
            </a:r>
          </a:p>
          <a:p>
            <a:endParaRPr lang="en-US" sz="28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More professional.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News Letter facility.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Live Chat with consultant.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More finance services.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More languages support.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hlinkClick r:id="rId2"/>
              </a:rPr>
              <a:t>https://msdn.microsoft.com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  <a:hlinkClick r:id="rId3"/>
              </a:rPr>
              <a:t>www.aspsnippets.com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  <a:hlinkClick r:id="rId4"/>
              </a:rPr>
              <a:t>www.cacoo.com</a:t>
            </a:r>
            <a:endParaRPr lang="en-US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rgbClr val="F09924"/>
                </a:solidFill>
                <a:hlinkClick r:id="rId5"/>
              </a:rPr>
              <a:t>www.stackoverflow.com</a:t>
            </a:r>
            <a:endParaRPr lang="en-US" dirty="0" smtClean="0">
              <a:solidFill>
                <a:srgbClr val="F09924"/>
              </a:solidFill>
            </a:endParaRPr>
          </a:p>
          <a:p>
            <a:pPr>
              <a:buNone/>
            </a:pPr>
            <a:endParaRPr lang="en-US" dirty="0" smtClean="0">
              <a:solidFill>
                <a:srgbClr val="F09924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2667000"/>
            <a:ext cx="8229600" cy="141427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YOU…..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19600" y="1481328"/>
            <a:ext cx="4572000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There are 3 modules</a:t>
            </a:r>
            <a:r>
              <a:rPr lang="en-US" dirty="0" smtClean="0">
                <a:solidFill>
                  <a:schemeClr val="bg2"/>
                </a:solidFill>
              </a:rPr>
              <a:t>:</a:t>
            </a:r>
          </a:p>
          <a:p>
            <a:pPr>
              <a:buNone/>
            </a:pPr>
            <a:endParaRPr lang="en-US" dirty="0" smtClean="0">
              <a:solidFill>
                <a:schemeClr val="bg2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bg2"/>
              </a:solidFill>
            </a:endParaRPr>
          </a:p>
          <a:p>
            <a:pPr marL="624078" indent="-514350">
              <a:buAutoNum type="arabicParenR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Admin</a:t>
            </a:r>
          </a:p>
          <a:p>
            <a:pPr marL="624078" indent="-514350">
              <a:buAutoNum type="arabicParenR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Client</a:t>
            </a:r>
          </a:p>
          <a:p>
            <a:pPr marL="624078" indent="-514350">
              <a:buAutoNum type="arabicParenR"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Visitor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How does it work?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457200" y="1600200"/>
          <a:ext cx="35052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7772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Features of Consultancy House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11" name="Diagram 10"/>
          <p:cNvGraphicFramePr/>
          <p:nvPr/>
        </p:nvGraphicFramePr>
        <p:xfrm>
          <a:off x="4419600" y="4724400"/>
          <a:ext cx="3733800" cy="198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case_us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914400"/>
            <a:ext cx="5791200" cy="54102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Case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Case</a:t>
            </a:r>
            <a:endParaRPr lang="en-US" sz="2000" dirty="0"/>
          </a:p>
        </p:txBody>
      </p:sp>
      <p:pic>
        <p:nvPicPr>
          <p:cNvPr id="6" name="Content Placeholder 5" descr="Usecase_admi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914400"/>
            <a:ext cx="6248400" cy="52578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_Ord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295400"/>
            <a:ext cx="6911804" cy="4876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SEQUENCE DIAGRAMS: </a:t>
            </a:r>
            <a:r>
              <a:rPr lang="en-US" sz="3200" dirty="0" smtClean="0"/>
              <a:t>Client: Payment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SEQUENCE DIAGRAMS: </a:t>
            </a:r>
            <a:r>
              <a:rPr lang="en-US" sz="3600" dirty="0" smtClean="0"/>
              <a:t>Admin: Manage Requests </a:t>
            </a:r>
            <a:endParaRPr lang="en-US" sz="3600" dirty="0"/>
          </a:p>
        </p:txBody>
      </p:sp>
      <p:pic>
        <p:nvPicPr>
          <p:cNvPr id="6" name="Content Placeholder 5" descr="Admin_requestmanagemen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524000"/>
            <a:ext cx="6629400" cy="4648200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243</TotalTime>
  <Words>327</Words>
  <Application>Microsoft Office PowerPoint</Application>
  <PresentationFormat>On-screen Show (4:3)</PresentationFormat>
  <Paragraphs>134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Concourse</vt:lpstr>
      <vt:lpstr>Consultancy House (A Financial Consultancy Website)  Developed at SILVER TOUCH TECHNOLOGIES LTD.  DEVELOPED BY:- SHARVILAK THAKORE (ID-11CEUOS098)</vt:lpstr>
      <vt:lpstr> Objectives of Consultancy House</vt:lpstr>
      <vt:lpstr>Technologies Used:</vt:lpstr>
      <vt:lpstr>How does it work?</vt:lpstr>
      <vt:lpstr>Features of Consultancy House</vt:lpstr>
      <vt:lpstr>Use Case</vt:lpstr>
      <vt:lpstr>Use Case</vt:lpstr>
      <vt:lpstr>IMPORTANT SEQUENCE DIAGRAMS: Client: Payment</vt:lpstr>
      <vt:lpstr>IMPORTANT SEQUENCE DIAGRAMS: Admin: Manage Requests </vt:lpstr>
      <vt:lpstr>IMPORTANT ACTIVITY DIAGRAMS: CLIENT: PLACE REQUEST</vt:lpstr>
      <vt:lpstr>HOME PAGE</vt:lpstr>
      <vt:lpstr>HOME PAGE IN GUJARATI</vt:lpstr>
      <vt:lpstr>SERVICES : ADD REQUEST</vt:lpstr>
      <vt:lpstr>SERVICES : REQUEST HISTORY</vt:lpstr>
      <vt:lpstr>SERVICES : STORE</vt:lpstr>
      <vt:lpstr>SERVICES : PAYMENT GATEWAY</vt:lpstr>
      <vt:lpstr>SERVICES : PAYMENT GATEWAY</vt:lpstr>
      <vt:lpstr>SERVICES : DOWNLOAD PRODUCT</vt:lpstr>
      <vt:lpstr>ADMIN HOMEPAGE</vt:lpstr>
      <vt:lpstr>ADD PRODUCT</vt:lpstr>
      <vt:lpstr>EDIT PRODUCT</vt:lpstr>
      <vt:lpstr>PREMIUM ORDERS</vt:lpstr>
      <vt:lpstr>VIEW REQUEST</vt:lpstr>
      <vt:lpstr>EDIT REQUEST</vt:lpstr>
      <vt:lpstr>ADD NEWS</vt:lpstr>
      <vt:lpstr>EDIT NEWS</vt:lpstr>
      <vt:lpstr>ADD USER</vt:lpstr>
      <vt:lpstr>EDIT USER</vt:lpstr>
      <vt:lpstr>TEST CASES: CLIENT</vt:lpstr>
      <vt:lpstr>TEST CASES: ADMIN</vt:lpstr>
      <vt:lpstr>Conclusion</vt:lpstr>
      <vt:lpstr>References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Consultancy House A Financial</dc:title>
  <dc:creator>SHARVILAK</dc:creator>
  <cp:lastModifiedBy>SHARVILAK</cp:lastModifiedBy>
  <cp:revision>28</cp:revision>
  <dcterms:created xsi:type="dcterms:W3CDTF">2015-03-28T09:29:39Z</dcterms:created>
  <dcterms:modified xsi:type="dcterms:W3CDTF">2015-04-06T06:45:14Z</dcterms:modified>
</cp:coreProperties>
</file>